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399288" cy="43200638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85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685663" indent="-228554" algn="l" rtl="0" fontAlgn="base">
      <a:spcBef>
        <a:spcPct val="0"/>
      </a:spcBef>
      <a:spcAft>
        <a:spcPct val="0"/>
      </a:spcAft>
      <a:defRPr sz="85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371326" indent="-457109" algn="l" rtl="0" fontAlgn="base">
      <a:spcBef>
        <a:spcPct val="0"/>
      </a:spcBef>
      <a:spcAft>
        <a:spcPct val="0"/>
      </a:spcAft>
      <a:defRPr sz="85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2056989" indent="-685663" algn="l" rtl="0" fontAlgn="base">
      <a:spcBef>
        <a:spcPct val="0"/>
      </a:spcBef>
      <a:spcAft>
        <a:spcPct val="0"/>
      </a:spcAft>
      <a:defRPr sz="85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742651" indent="-914217" algn="l" rtl="0" fontAlgn="base">
      <a:spcBef>
        <a:spcPct val="0"/>
      </a:spcBef>
      <a:spcAft>
        <a:spcPct val="0"/>
      </a:spcAft>
      <a:defRPr sz="85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543" algn="l" defTabSz="914217" rtl="0" eaLnBrk="1" latinLnBrk="0" hangingPunct="1">
      <a:defRPr sz="85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2651" algn="l" defTabSz="914217" rtl="0" eaLnBrk="1" latinLnBrk="0" hangingPunct="1">
      <a:defRPr sz="85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199760" algn="l" defTabSz="914217" rtl="0" eaLnBrk="1" latinLnBrk="0" hangingPunct="1">
      <a:defRPr sz="85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6868" algn="l" defTabSz="914217" rtl="0" eaLnBrk="1" latinLnBrk="0" hangingPunct="1">
      <a:defRPr sz="85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orient="horz" pos="8073" userDrawn="1">
          <p15:clr>
            <a:srgbClr val="A4A3A4"/>
          </p15:clr>
        </p15:guide>
        <p15:guide id="3" orient="horz" pos="3357" userDrawn="1">
          <p15:clr>
            <a:srgbClr val="A4A3A4"/>
          </p15:clr>
        </p15:guide>
        <p15:guide id="4" pos="10205" userDrawn="1">
          <p15:clr>
            <a:srgbClr val="A4A3A4"/>
          </p15:clr>
        </p15:guide>
        <p15:guide id="5" pos="9887" userDrawn="1">
          <p15:clr>
            <a:srgbClr val="A4A3A4"/>
          </p15:clr>
        </p15:guide>
        <p15:guide id="6" pos="862" userDrawn="1">
          <p15:clr>
            <a:srgbClr val="A4A3A4"/>
          </p15:clr>
        </p15:guide>
        <p15:guide id="7" pos="11247" userDrawn="1">
          <p15:clr>
            <a:srgbClr val="A4A3A4"/>
          </p15:clr>
        </p15:guide>
        <p15:guide id="8" pos="195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133"/>
    <a:srgbClr val="FF6600"/>
    <a:srgbClr val="E4DF72"/>
    <a:srgbClr val="339966"/>
    <a:srgbClr val="D6D6D6"/>
    <a:srgbClr val="FCDD9C"/>
    <a:srgbClr val="698AA9"/>
    <a:srgbClr val="2C2F86"/>
    <a:srgbClr val="424698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9458" autoAdjust="0"/>
  </p:normalViewPr>
  <p:slideViewPr>
    <p:cSldViewPr>
      <p:cViewPr>
        <p:scale>
          <a:sx n="30" d="100"/>
          <a:sy n="30" d="100"/>
        </p:scale>
        <p:origin x="672" y="-4866"/>
      </p:cViewPr>
      <p:guideLst>
        <p:guide orient="horz" pos="13607"/>
        <p:guide orient="horz" pos="8073"/>
        <p:guide orient="horz" pos="3357"/>
        <p:guide pos="10205"/>
        <p:guide pos="9887"/>
        <p:guide pos="862"/>
        <p:guide pos="11247"/>
        <p:guide pos="19547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437604-FB93-42CF-BB31-4D21F38343FF}" type="doc">
      <dgm:prSet loTypeId="urn:microsoft.com/office/officeart/2005/8/layout/process1" loCatId="process" qsTypeId="urn:microsoft.com/office/officeart/2005/8/quickstyle/simple1" qsCatId="simple" csTypeId="urn:microsoft.com/office/officeart/2005/8/colors/accent2_2" csCatId="accent2" phldr="1"/>
      <dgm:spPr/>
    </dgm:pt>
    <dgm:pt modelId="{8E370BED-311B-40F5-8B7E-BB038BD56453}">
      <dgm:prSet phldrT="[Texto]"/>
      <dgm:spPr>
        <a:solidFill>
          <a:srgbClr val="FF6600"/>
        </a:solidFill>
      </dgm:spPr>
      <dgm:t>
        <a:bodyPr/>
        <a:lstStyle/>
        <a:p>
          <a:r>
            <a:rPr lang="pt-BR" dirty="0"/>
            <a:t>Etapa 1	</a:t>
          </a:r>
        </a:p>
      </dgm:t>
    </dgm:pt>
    <dgm:pt modelId="{DB6DF87D-B6A3-41AA-BBEC-4FB12984FD71}" type="parTrans" cxnId="{D9705965-82D6-4806-99FA-C4FDC17A3E2E}">
      <dgm:prSet/>
      <dgm:spPr/>
      <dgm:t>
        <a:bodyPr/>
        <a:lstStyle/>
        <a:p>
          <a:endParaRPr lang="pt-BR"/>
        </a:p>
      </dgm:t>
    </dgm:pt>
    <dgm:pt modelId="{AB3D4F4C-AB2B-4E31-B460-636DFDD63452}" type="sibTrans" cxnId="{D9705965-82D6-4806-99FA-C4FDC17A3E2E}">
      <dgm:prSet/>
      <dgm:spPr/>
      <dgm:t>
        <a:bodyPr/>
        <a:lstStyle/>
        <a:p>
          <a:endParaRPr lang="pt-BR"/>
        </a:p>
      </dgm:t>
    </dgm:pt>
    <dgm:pt modelId="{65C1FA97-FE85-410E-9A44-87274339617E}">
      <dgm:prSet phldrT="[Texto]"/>
      <dgm:spPr>
        <a:solidFill>
          <a:srgbClr val="FFC000"/>
        </a:solidFill>
      </dgm:spPr>
      <dgm:t>
        <a:bodyPr/>
        <a:lstStyle/>
        <a:p>
          <a:r>
            <a:rPr lang="pt-BR" dirty="0"/>
            <a:t>Etapa 2</a:t>
          </a:r>
        </a:p>
      </dgm:t>
    </dgm:pt>
    <dgm:pt modelId="{C3204640-E718-4183-8033-927EC6FDB844}" type="parTrans" cxnId="{41E84857-9EB8-454E-B3E4-B498E1934797}">
      <dgm:prSet/>
      <dgm:spPr/>
      <dgm:t>
        <a:bodyPr/>
        <a:lstStyle/>
        <a:p>
          <a:endParaRPr lang="pt-BR"/>
        </a:p>
      </dgm:t>
    </dgm:pt>
    <dgm:pt modelId="{11639E12-FB02-4055-841D-70B373811B09}" type="sibTrans" cxnId="{41E84857-9EB8-454E-B3E4-B498E1934797}">
      <dgm:prSet/>
      <dgm:spPr/>
      <dgm:t>
        <a:bodyPr/>
        <a:lstStyle/>
        <a:p>
          <a:endParaRPr lang="pt-BR"/>
        </a:p>
      </dgm:t>
    </dgm:pt>
    <dgm:pt modelId="{68911B67-8C52-49F6-A344-E8DA0B9BDAD7}">
      <dgm:prSet phldrT="[Texto]"/>
      <dgm:spPr>
        <a:solidFill>
          <a:srgbClr val="008133"/>
        </a:solidFill>
      </dgm:spPr>
      <dgm:t>
        <a:bodyPr/>
        <a:lstStyle/>
        <a:p>
          <a:r>
            <a:rPr lang="pt-BR" dirty="0"/>
            <a:t>Etapa 3</a:t>
          </a:r>
        </a:p>
      </dgm:t>
    </dgm:pt>
    <dgm:pt modelId="{189503E6-CE25-464A-858D-BB4C37B7CCC6}" type="parTrans" cxnId="{4B59AE69-132F-45A5-8E09-630BDD1DDEAD}">
      <dgm:prSet/>
      <dgm:spPr/>
      <dgm:t>
        <a:bodyPr/>
        <a:lstStyle/>
        <a:p>
          <a:endParaRPr lang="pt-BR"/>
        </a:p>
      </dgm:t>
    </dgm:pt>
    <dgm:pt modelId="{CC534714-B08B-4C27-8804-71730A9B24B5}" type="sibTrans" cxnId="{4B59AE69-132F-45A5-8E09-630BDD1DDEAD}">
      <dgm:prSet/>
      <dgm:spPr/>
      <dgm:t>
        <a:bodyPr/>
        <a:lstStyle/>
        <a:p>
          <a:endParaRPr lang="pt-BR"/>
        </a:p>
      </dgm:t>
    </dgm:pt>
    <dgm:pt modelId="{C8B03C5A-5655-404F-B3A0-7B64D45852CF}" type="pres">
      <dgm:prSet presAssocID="{CE437604-FB93-42CF-BB31-4D21F38343FF}" presName="Name0" presStyleCnt="0">
        <dgm:presLayoutVars>
          <dgm:dir/>
          <dgm:resizeHandles val="exact"/>
        </dgm:presLayoutVars>
      </dgm:prSet>
      <dgm:spPr/>
    </dgm:pt>
    <dgm:pt modelId="{D2FD08DA-CE95-4858-B4D4-8CDCA63608E2}" type="pres">
      <dgm:prSet presAssocID="{8E370BED-311B-40F5-8B7E-BB038BD56453}" presName="node" presStyleLbl="node1" presStyleIdx="0" presStyleCnt="3">
        <dgm:presLayoutVars>
          <dgm:bulletEnabled val="1"/>
        </dgm:presLayoutVars>
      </dgm:prSet>
      <dgm:spPr/>
    </dgm:pt>
    <dgm:pt modelId="{4062773E-DDE0-4615-A3E7-04F31599AED6}" type="pres">
      <dgm:prSet presAssocID="{AB3D4F4C-AB2B-4E31-B460-636DFDD63452}" presName="sibTrans" presStyleLbl="sibTrans2D1" presStyleIdx="0" presStyleCnt="2"/>
      <dgm:spPr/>
    </dgm:pt>
    <dgm:pt modelId="{4DD69D62-BA51-47DC-AE59-3B2B6F6CF8D3}" type="pres">
      <dgm:prSet presAssocID="{AB3D4F4C-AB2B-4E31-B460-636DFDD63452}" presName="connectorText" presStyleLbl="sibTrans2D1" presStyleIdx="0" presStyleCnt="2"/>
      <dgm:spPr/>
    </dgm:pt>
    <dgm:pt modelId="{66CBBEBC-C417-4E8D-97F6-6C4BE590B26E}" type="pres">
      <dgm:prSet presAssocID="{65C1FA97-FE85-410E-9A44-87274339617E}" presName="node" presStyleLbl="node1" presStyleIdx="1" presStyleCnt="3">
        <dgm:presLayoutVars>
          <dgm:bulletEnabled val="1"/>
        </dgm:presLayoutVars>
      </dgm:prSet>
      <dgm:spPr/>
    </dgm:pt>
    <dgm:pt modelId="{679435FE-F5C8-4E05-B914-54572EF62F11}" type="pres">
      <dgm:prSet presAssocID="{11639E12-FB02-4055-841D-70B373811B09}" presName="sibTrans" presStyleLbl="sibTrans2D1" presStyleIdx="1" presStyleCnt="2"/>
      <dgm:spPr/>
    </dgm:pt>
    <dgm:pt modelId="{B3342C61-545D-4929-AB0A-7B57061E749B}" type="pres">
      <dgm:prSet presAssocID="{11639E12-FB02-4055-841D-70B373811B09}" presName="connectorText" presStyleLbl="sibTrans2D1" presStyleIdx="1" presStyleCnt="2"/>
      <dgm:spPr/>
    </dgm:pt>
    <dgm:pt modelId="{7805232C-B691-4A42-9CA0-A135FC15B049}" type="pres">
      <dgm:prSet presAssocID="{68911B67-8C52-49F6-A344-E8DA0B9BDAD7}" presName="node" presStyleLbl="node1" presStyleIdx="2" presStyleCnt="3">
        <dgm:presLayoutVars>
          <dgm:bulletEnabled val="1"/>
        </dgm:presLayoutVars>
      </dgm:prSet>
      <dgm:spPr/>
    </dgm:pt>
  </dgm:ptLst>
  <dgm:cxnLst>
    <dgm:cxn modelId="{7296220F-13CB-48A0-90F4-3D7A96716840}" type="presOf" srcId="{AB3D4F4C-AB2B-4E31-B460-636DFDD63452}" destId="{4062773E-DDE0-4615-A3E7-04F31599AED6}" srcOrd="0" destOrd="0" presId="urn:microsoft.com/office/officeart/2005/8/layout/process1"/>
    <dgm:cxn modelId="{880E8411-216C-4F56-BD22-FC408CE0C483}" type="presOf" srcId="{AB3D4F4C-AB2B-4E31-B460-636DFDD63452}" destId="{4DD69D62-BA51-47DC-AE59-3B2B6F6CF8D3}" srcOrd="1" destOrd="0" presId="urn:microsoft.com/office/officeart/2005/8/layout/process1"/>
    <dgm:cxn modelId="{4D0AA522-9630-4F13-AAF9-E3F605A95E0A}" type="presOf" srcId="{11639E12-FB02-4055-841D-70B373811B09}" destId="{B3342C61-545D-4929-AB0A-7B57061E749B}" srcOrd="1" destOrd="0" presId="urn:microsoft.com/office/officeart/2005/8/layout/process1"/>
    <dgm:cxn modelId="{6146A622-B630-47FD-A7B7-30B818FD6DFC}" type="presOf" srcId="{CE437604-FB93-42CF-BB31-4D21F38343FF}" destId="{C8B03C5A-5655-404F-B3A0-7B64D45852CF}" srcOrd="0" destOrd="0" presId="urn:microsoft.com/office/officeart/2005/8/layout/process1"/>
    <dgm:cxn modelId="{D9705965-82D6-4806-99FA-C4FDC17A3E2E}" srcId="{CE437604-FB93-42CF-BB31-4D21F38343FF}" destId="{8E370BED-311B-40F5-8B7E-BB038BD56453}" srcOrd="0" destOrd="0" parTransId="{DB6DF87D-B6A3-41AA-BBEC-4FB12984FD71}" sibTransId="{AB3D4F4C-AB2B-4E31-B460-636DFDD63452}"/>
    <dgm:cxn modelId="{88275448-E39A-46FA-B2EF-6C70CC8FA4EC}" type="presOf" srcId="{11639E12-FB02-4055-841D-70B373811B09}" destId="{679435FE-F5C8-4E05-B914-54572EF62F11}" srcOrd="0" destOrd="0" presId="urn:microsoft.com/office/officeart/2005/8/layout/process1"/>
    <dgm:cxn modelId="{4B59AE69-132F-45A5-8E09-630BDD1DDEAD}" srcId="{CE437604-FB93-42CF-BB31-4D21F38343FF}" destId="{68911B67-8C52-49F6-A344-E8DA0B9BDAD7}" srcOrd="2" destOrd="0" parTransId="{189503E6-CE25-464A-858D-BB4C37B7CCC6}" sibTransId="{CC534714-B08B-4C27-8804-71730A9B24B5}"/>
    <dgm:cxn modelId="{41E84857-9EB8-454E-B3E4-B498E1934797}" srcId="{CE437604-FB93-42CF-BB31-4D21F38343FF}" destId="{65C1FA97-FE85-410E-9A44-87274339617E}" srcOrd="1" destOrd="0" parTransId="{C3204640-E718-4183-8033-927EC6FDB844}" sibTransId="{11639E12-FB02-4055-841D-70B373811B09}"/>
    <dgm:cxn modelId="{C87AD9C4-949B-4225-BC73-64E6CA78D69A}" type="presOf" srcId="{65C1FA97-FE85-410E-9A44-87274339617E}" destId="{66CBBEBC-C417-4E8D-97F6-6C4BE590B26E}" srcOrd="0" destOrd="0" presId="urn:microsoft.com/office/officeart/2005/8/layout/process1"/>
    <dgm:cxn modelId="{D787D1EF-30F1-4911-AF0E-1755BD3D6EA9}" type="presOf" srcId="{68911B67-8C52-49F6-A344-E8DA0B9BDAD7}" destId="{7805232C-B691-4A42-9CA0-A135FC15B049}" srcOrd="0" destOrd="0" presId="urn:microsoft.com/office/officeart/2005/8/layout/process1"/>
    <dgm:cxn modelId="{53A2AEF6-8D8A-4AA6-87B7-E06E97CFC894}" type="presOf" srcId="{8E370BED-311B-40F5-8B7E-BB038BD56453}" destId="{D2FD08DA-CE95-4858-B4D4-8CDCA63608E2}" srcOrd="0" destOrd="0" presId="urn:microsoft.com/office/officeart/2005/8/layout/process1"/>
    <dgm:cxn modelId="{1145B3A9-2CC6-4032-99B4-F08D79A5F05B}" type="presParOf" srcId="{C8B03C5A-5655-404F-B3A0-7B64D45852CF}" destId="{D2FD08DA-CE95-4858-B4D4-8CDCA63608E2}" srcOrd="0" destOrd="0" presId="urn:microsoft.com/office/officeart/2005/8/layout/process1"/>
    <dgm:cxn modelId="{D6AF07B2-1D7D-40D8-9BF9-ED7A38F1CD85}" type="presParOf" srcId="{C8B03C5A-5655-404F-B3A0-7B64D45852CF}" destId="{4062773E-DDE0-4615-A3E7-04F31599AED6}" srcOrd="1" destOrd="0" presId="urn:microsoft.com/office/officeart/2005/8/layout/process1"/>
    <dgm:cxn modelId="{1DB278E2-A91F-472D-B3A8-451777967CB2}" type="presParOf" srcId="{4062773E-DDE0-4615-A3E7-04F31599AED6}" destId="{4DD69D62-BA51-47DC-AE59-3B2B6F6CF8D3}" srcOrd="0" destOrd="0" presId="urn:microsoft.com/office/officeart/2005/8/layout/process1"/>
    <dgm:cxn modelId="{4A9C3515-0899-4913-B57E-421C061CA837}" type="presParOf" srcId="{C8B03C5A-5655-404F-B3A0-7B64D45852CF}" destId="{66CBBEBC-C417-4E8D-97F6-6C4BE590B26E}" srcOrd="2" destOrd="0" presId="urn:microsoft.com/office/officeart/2005/8/layout/process1"/>
    <dgm:cxn modelId="{EF7F0574-1D49-4315-AFE9-FDCB42F80A59}" type="presParOf" srcId="{C8B03C5A-5655-404F-B3A0-7B64D45852CF}" destId="{679435FE-F5C8-4E05-B914-54572EF62F11}" srcOrd="3" destOrd="0" presId="urn:microsoft.com/office/officeart/2005/8/layout/process1"/>
    <dgm:cxn modelId="{87E88624-13A9-410B-B3AF-73DEAD88C29F}" type="presParOf" srcId="{679435FE-F5C8-4E05-B914-54572EF62F11}" destId="{B3342C61-545D-4929-AB0A-7B57061E749B}" srcOrd="0" destOrd="0" presId="urn:microsoft.com/office/officeart/2005/8/layout/process1"/>
    <dgm:cxn modelId="{7AA14A34-9AA7-4A1D-8AE3-4F96729B10DF}" type="presParOf" srcId="{C8B03C5A-5655-404F-B3A0-7B64D45852CF}" destId="{7805232C-B691-4A42-9CA0-A135FC15B04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FD08DA-CE95-4858-B4D4-8CDCA63608E2}">
      <dsp:nvSpPr>
        <dsp:cNvPr id="0" name=""/>
        <dsp:cNvSpPr/>
      </dsp:nvSpPr>
      <dsp:spPr>
        <a:xfrm>
          <a:off x="12968" y="595269"/>
          <a:ext cx="3876078" cy="2325647"/>
        </a:xfrm>
        <a:prstGeom prst="roundRect">
          <a:avLst>
            <a:gd name="adj" fmla="val 10000"/>
          </a:avLst>
        </a:prstGeom>
        <a:solidFill>
          <a:srgbClr val="FF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500" kern="1200" dirty="0"/>
            <a:t>Etapa 1	</a:t>
          </a:r>
        </a:p>
      </dsp:txBody>
      <dsp:txXfrm>
        <a:off x="81084" y="663385"/>
        <a:ext cx="3739846" cy="2189415"/>
      </dsp:txXfrm>
    </dsp:sp>
    <dsp:sp modelId="{4062773E-DDE0-4615-A3E7-04F31599AED6}">
      <dsp:nvSpPr>
        <dsp:cNvPr id="0" name=""/>
        <dsp:cNvSpPr/>
      </dsp:nvSpPr>
      <dsp:spPr>
        <a:xfrm>
          <a:off x="4276654" y="1277459"/>
          <a:ext cx="821728" cy="9612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300" kern="1200"/>
        </a:p>
      </dsp:txBody>
      <dsp:txXfrm>
        <a:off x="4276654" y="1469712"/>
        <a:ext cx="575210" cy="576761"/>
      </dsp:txXfrm>
    </dsp:sp>
    <dsp:sp modelId="{66CBBEBC-C417-4E8D-97F6-6C4BE590B26E}">
      <dsp:nvSpPr>
        <dsp:cNvPr id="0" name=""/>
        <dsp:cNvSpPr/>
      </dsp:nvSpPr>
      <dsp:spPr>
        <a:xfrm>
          <a:off x="5439478" y="595269"/>
          <a:ext cx="3876078" cy="2325647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500" kern="1200" dirty="0"/>
            <a:t>Etapa 2</a:t>
          </a:r>
        </a:p>
      </dsp:txBody>
      <dsp:txXfrm>
        <a:off x="5507594" y="663385"/>
        <a:ext cx="3739846" cy="2189415"/>
      </dsp:txXfrm>
    </dsp:sp>
    <dsp:sp modelId="{679435FE-F5C8-4E05-B914-54572EF62F11}">
      <dsp:nvSpPr>
        <dsp:cNvPr id="0" name=""/>
        <dsp:cNvSpPr/>
      </dsp:nvSpPr>
      <dsp:spPr>
        <a:xfrm>
          <a:off x="9703164" y="1277459"/>
          <a:ext cx="821728" cy="9612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300" kern="1200"/>
        </a:p>
      </dsp:txBody>
      <dsp:txXfrm>
        <a:off x="9703164" y="1469712"/>
        <a:ext cx="575210" cy="576761"/>
      </dsp:txXfrm>
    </dsp:sp>
    <dsp:sp modelId="{7805232C-B691-4A42-9CA0-A135FC15B049}">
      <dsp:nvSpPr>
        <dsp:cNvPr id="0" name=""/>
        <dsp:cNvSpPr/>
      </dsp:nvSpPr>
      <dsp:spPr>
        <a:xfrm>
          <a:off x="10865988" y="595269"/>
          <a:ext cx="3876078" cy="2325647"/>
        </a:xfrm>
        <a:prstGeom prst="roundRect">
          <a:avLst>
            <a:gd name="adj" fmla="val 10000"/>
          </a:avLst>
        </a:prstGeom>
        <a:solidFill>
          <a:srgbClr val="00813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6500" kern="1200" dirty="0"/>
            <a:t>Etapa 3</a:t>
          </a:r>
        </a:p>
      </dsp:txBody>
      <dsp:txXfrm>
        <a:off x="10934104" y="663385"/>
        <a:ext cx="3739846" cy="21894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900" y="13419247"/>
            <a:ext cx="27537491" cy="9262042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59419" y="24481315"/>
            <a:ext cx="22680454" cy="11038258"/>
          </a:xfrm>
        </p:spPr>
        <p:txBody>
          <a:bodyPr/>
          <a:lstStyle>
            <a:lvl1pPr marL="0" indent="0" algn="ctr">
              <a:buNone/>
              <a:defRPr/>
            </a:lvl1pPr>
            <a:lvl2pPr marL="685731" indent="0" algn="ctr">
              <a:buNone/>
              <a:defRPr/>
            </a:lvl2pPr>
            <a:lvl3pPr marL="1371463" indent="0" algn="ctr">
              <a:buNone/>
              <a:defRPr/>
            </a:lvl3pPr>
            <a:lvl4pPr marL="2057194" indent="0" algn="ctr">
              <a:buNone/>
              <a:defRPr/>
            </a:lvl4pPr>
            <a:lvl5pPr marL="2742926" indent="0" algn="ctr">
              <a:buNone/>
              <a:defRPr/>
            </a:lvl5pPr>
            <a:lvl6pPr marL="3428657" indent="0" algn="ctr">
              <a:buNone/>
              <a:defRPr/>
            </a:lvl6pPr>
            <a:lvl7pPr marL="4114389" indent="0" algn="ctr">
              <a:buNone/>
              <a:defRPr/>
            </a:lvl7pPr>
            <a:lvl8pPr marL="4800120" indent="0" algn="ctr">
              <a:buNone/>
              <a:defRPr/>
            </a:lvl8pPr>
            <a:lvl9pPr marL="5485851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821909-7E41-48B5-956C-E9DBDDA717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DCAD13-3B5A-4080-AACA-B973905B29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A82987-DEE8-4D3A-9F84-29C972D144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AC3FB9-2AA6-4835-990D-860BA79B244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73910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187B3DC-12BB-412D-AFA7-B84E70140F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B5894A-4549-485C-9645-B44E63DA8F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79B4E2-A0C2-44E1-A9C4-812FC93B1E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BAC13A-B134-4A49-9FDC-3A654FE7821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087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469" y="27759936"/>
            <a:ext cx="27539870" cy="8581079"/>
          </a:xfrm>
        </p:spPr>
        <p:txBody>
          <a:bodyPr anchor="t"/>
          <a:lstStyle>
            <a:lvl1pPr algn="l">
              <a:defRPr sz="5999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469" y="18309794"/>
            <a:ext cx="27539870" cy="9450140"/>
          </a:xfrm>
        </p:spPr>
        <p:txBody>
          <a:bodyPr anchor="b"/>
          <a:lstStyle>
            <a:lvl1pPr marL="0" indent="0">
              <a:buNone/>
              <a:defRPr sz="3000"/>
            </a:lvl1pPr>
            <a:lvl2pPr marL="685731" indent="0">
              <a:buNone/>
              <a:defRPr sz="2700"/>
            </a:lvl2pPr>
            <a:lvl3pPr marL="1371463" indent="0">
              <a:buNone/>
              <a:defRPr sz="2400"/>
            </a:lvl3pPr>
            <a:lvl4pPr marL="2057194" indent="0">
              <a:buNone/>
              <a:defRPr sz="2100"/>
            </a:lvl4pPr>
            <a:lvl5pPr marL="2742926" indent="0">
              <a:buNone/>
              <a:defRPr sz="2100"/>
            </a:lvl5pPr>
            <a:lvl6pPr marL="3428657" indent="0">
              <a:buNone/>
              <a:defRPr sz="2100"/>
            </a:lvl6pPr>
            <a:lvl7pPr marL="4114389" indent="0">
              <a:buNone/>
              <a:defRPr sz="2100"/>
            </a:lvl7pPr>
            <a:lvl8pPr marL="4800120" indent="0">
              <a:buNone/>
              <a:defRPr sz="2100"/>
            </a:lvl8pPr>
            <a:lvl9pPr marL="5485851" indent="0">
              <a:buNone/>
              <a:defRPr sz="21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FACD43-EBBD-42FC-A11F-A2CF475820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6C7F3B-BDE9-4580-B423-495A6DDA60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54E6A8-B31C-4F7A-BE10-AB32758723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46B98A-F77B-48DA-9717-6D66B341E6B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69924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19012" y="10081102"/>
            <a:ext cx="14466349" cy="28509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313928" y="10081102"/>
            <a:ext cx="14466349" cy="28509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8FAA7C-3C18-414E-B4A0-46C810B8C4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8A71BA-A0D9-4D1C-9598-0976E68604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DD9FD3-0971-4885-928A-A5D6EAA399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E7DED2-E641-4F6B-90CD-4AEBE9B6502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94865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19012" y="9669192"/>
            <a:ext cx="14316353" cy="403101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31" indent="0">
              <a:buNone/>
              <a:defRPr sz="3000" b="1"/>
            </a:lvl2pPr>
            <a:lvl3pPr marL="1371463" indent="0">
              <a:buNone/>
              <a:defRPr sz="2700" b="1"/>
            </a:lvl3pPr>
            <a:lvl4pPr marL="2057194" indent="0">
              <a:buNone/>
              <a:defRPr sz="2400" b="1"/>
            </a:lvl4pPr>
            <a:lvl5pPr marL="2742926" indent="0">
              <a:buNone/>
              <a:defRPr sz="2400" b="1"/>
            </a:lvl5pPr>
            <a:lvl6pPr marL="3428657" indent="0">
              <a:buNone/>
              <a:defRPr sz="2400" b="1"/>
            </a:lvl6pPr>
            <a:lvl7pPr marL="4114389" indent="0">
              <a:buNone/>
              <a:defRPr sz="2400" b="1"/>
            </a:lvl7pPr>
            <a:lvl8pPr marL="4800120" indent="0">
              <a:buNone/>
              <a:defRPr sz="2400" b="1"/>
            </a:lvl8pPr>
            <a:lvl9pPr marL="5485851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19012" y="13700203"/>
            <a:ext cx="14316353" cy="24890844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59163" y="9669192"/>
            <a:ext cx="14321113" cy="403101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31" indent="0">
              <a:buNone/>
              <a:defRPr sz="3000" b="1"/>
            </a:lvl2pPr>
            <a:lvl3pPr marL="1371463" indent="0">
              <a:buNone/>
              <a:defRPr sz="2700" b="1"/>
            </a:lvl3pPr>
            <a:lvl4pPr marL="2057194" indent="0">
              <a:buNone/>
              <a:defRPr sz="2400" b="1"/>
            </a:lvl4pPr>
            <a:lvl5pPr marL="2742926" indent="0">
              <a:buNone/>
              <a:defRPr sz="2400" b="1"/>
            </a:lvl5pPr>
            <a:lvl6pPr marL="3428657" indent="0">
              <a:buNone/>
              <a:defRPr sz="2400" b="1"/>
            </a:lvl6pPr>
            <a:lvl7pPr marL="4114389" indent="0">
              <a:buNone/>
              <a:defRPr sz="2400" b="1"/>
            </a:lvl7pPr>
            <a:lvl8pPr marL="4800120" indent="0">
              <a:buNone/>
              <a:defRPr sz="2400" b="1"/>
            </a:lvl8pPr>
            <a:lvl9pPr marL="5485851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59163" y="13700203"/>
            <a:ext cx="14321113" cy="24890844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17D0496-AF80-4634-AAC3-69F8A5E1B6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190E7EC-33C0-47E6-B04E-B0E0D4FEC9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F0F4B25-E44E-4624-BCC6-4537C752C5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E8EC3D-4490-49A1-B849-6E957BD1883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30147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271151A-62E5-4EC7-B028-BC879EF002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EA06FBA-ABB1-49B2-A3EC-E3A04FF0C0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7B73323-8609-4633-A69B-B5A0D4D226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10DDE7-770E-4C40-84E9-87AB564AFE8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24002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7EDD4BA-1580-4848-9C9E-CB9F8F285D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E3281FA-9DC0-43E0-87F6-242C358358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FEF40F4-E4BD-40D6-919B-B88413736F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249EF-E446-42D1-8399-66E17142F0E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12225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19013" y="1719074"/>
            <a:ext cx="10659290" cy="7321538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6388" y="1719073"/>
            <a:ext cx="18113888" cy="36871974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19013" y="9040611"/>
            <a:ext cx="10659290" cy="29550436"/>
          </a:xfrm>
        </p:spPr>
        <p:txBody>
          <a:bodyPr/>
          <a:lstStyle>
            <a:lvl1pPr marL="0" indent="0">
              <a:buNone/>
              <a:defRPr sz="2100"/>
            </a:lvl1pPr>
            <a:lvl2pPr marL="685731" indent="0">
              <a:buNone/>
              <a:defRPr sz="1800"/>
            </a:lvl2pPr>
            <a:lvl3pPr marL="1371463" indent="0">
              <a:buNone/>
              <a:defRPr sz="1500"/>
            </a:lvl3pPr>
            <a:lvl4pPr marL="2057194" indent="0">
              <a:buNone/>
              <a:defRPr sz="1400"/>
            </a:lvl4pPr>
            <a:lvl5pPr marL="2742926" indent="0">
              <a:buNone/>
              <a:defRPr sz="1400"/>
            </a:lvl5pPr>
            <a:lvl6pPr marL="3428657" indent="0">
              <a:buNone/>
              <a:defRPr sz="1400"/>
            </a:lvl6pPr>
            <a:lvl7pPr marL="4114389" indent="0">
              <a:buNone/>
              <a:defRPr sz="1400"/>
            </a:lvl7pPr>
            <a:lvl8pPr marL="4800120" indent="0">
              <a:buNone/>
              <a:defRPr sz="1400"/>
            </a:lvl8pPr>
            <a:lvl9pPr marL="5485851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B6E663-95F4-4F26-9EDC-148A4EAC56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6F47A7-A687-444F-880D-C73EEA7AD7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4A78A2-35C3-456B-81B6-17172216C6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CBFD24-300E-4C81-B2C3-F1621760A01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52671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49862" y="30240924"/>
            <a:ext cx="19440049" cy="3569100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49862" y="3859581"/>
            <a:ext cx="19440049" cy="25921811"/>
          </a:xfrm>
        </p:spPr>
        <p:txBody>
          <a:bodyPr/>
          <a:lstStyle>
            <a:lvl1pPr marL="0" indent="0">
              <a:buNone/>
              <a:defRPr sz="4800"/>
            </a:lvl1pPr>
            <a:lvl2pPr marL="685731" indent="0">
              <a:buNone/>
              <a:defRPr sz="4200"/>
            </a:lvl2pPr>
            <a:lvl3pPr marL="1371463" indent="0">
              <a:buNone/>
              <a:defRPr sz="3600"/>
            </a:lvl3pPr>
            <a:lvl4pPr marL="2057194" indent="0">
              <a:buNone/>
              <a:defRPr sz="3000"/>
            </a:lvl4pPr>
            <a:lvl5pPr marL="2742926" indent="0">
              <a:buNone/>
              <a:defRPr sz="3000"/>
            </a:lvl5pPr>
            <a:lvl6pPr marL="3428657" indent="0">
              <a:buNone/>
              <a:defRPr sz="3000"/>
            </a:lvl6pPr>
            <a:lvl7pPr marL="4114389" indent="0">
              <a:buNone/>
              <a:defRPr sz="3000"/>
            </a:lvl7pPr>
            <a:lvl8pPr marL="4800120" indent="0">
              <a:buNone/>
              <a:defRPr sz="3000"/>
            </a:lvl8pPr>
            <a:lvl9pPr marL="5485851" indent="0">
              <a:buNone/>
              <a:defRPr sz="3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49862" y="33810025"/>
            <a:ext cx="19440049" cy="5071504"/>
          </a:xfrm>
        </p:spPr>
        <p:txBody>
          <a:bodyPr/>
          <a:lstStyle>
            <a:lvl1pPr marL="0" indent="0">
              <a:buNone/>
              <a:defRPr sz="2100"/>
            </a:lvl1pPr>
            <a:lvl2pPr marL="685731" indent="0">
              <a:buNone/>
              <a:defRPr sz="1800"/>
            </a:lvl2pPr>
            <a:lvl3pPr marL="1371463" indent="0">
              <a:buNone/>
              <a:defRPr sz="1500"/>
            </a:lvl3pPr>
            <a:lvl4pPr marL="2057194" indent="0">
              <a:buNone/>
              <a:defRPr sz="1400"/>
            </a:lvl4pPr>
            <a:lvl5pPr marL="2742926" indent="0">
              <a:buNone/>
              <a:defRPr sz="1400"/>
            </a:lvl5pPr>
            <a:lvl6pPr marL="3428657" indent="0">
              <a:buNone/>
              <a:defRPr sz="1400"/>
            </a:lvl6pPr>
            <a:lvl7pPr marL="4114389" indent="0">
              <a:buNone/>
              <a:defRPr sz="1400"/>
            </a:lvl7pPr>
            <a:lvl8pPr marL="4800120" indent="0">
              <a:buNone/>
              <a:defRPr sz="1400"/>
            </a:lvl8pPr>
            <a:lvl9pPr marL="5485851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3A86D3-B8B9-4DEA-BDA4-C28F120FBC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6E556B-922D-4D4B-808D-380D8D3F5F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FC6668-612E-4008-8D8D-88CF80A312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BD2038-68B5-4A9D-BA52-8E3684CDCB0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95803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0D8A4A-CC8B-41F1-8FC5-EFB120F977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C090FE-3241-401D-A184-FDFD653363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377EDD-C248-4674-ADE1-44E551A9CE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AED59A-9E6D-4D63-A888-F2998C47092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00957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89961" y="1730980"/>
            <a:ext cx="7290316" cy="36860068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19014" y="1730980"/>
            <a:ext cx="21642382" cy="36860068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75063F-1192-4B03-BF02-02B905A0B2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F2CD00-595F-41B0-9B06-7FCA8C68A9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B28E08-CFFA-492E-8CEC-1F4B222A00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DAFE58-B061-4213-A917-D53C3FF4F76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4858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7DE75C0-73AD-43D6-B235-2FAE129B71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19012" y="1731772"/>
            <a:ext cx="29161264" cy="7200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054" tIns="216027" rIns="432054" bIns="21602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E549A3E-7D27-4B77-AAE5-EE0BFD64CC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19012" y="10081102"/>
            <a:ext cx="29161264" cy="28509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9A87F3E-9C97-4688-8E28-ACE951A94F7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19012" y="39341852"/>
            <a:ext cx="7561739" cy="300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>
              <a:defRPr sz="6599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CADF682-487B-4DC2-9DB7-25BD8A582AA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69598" y="39341852"/>
            <a:ext cx="10261680" cy="300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algn="ctr">
              <a:defRPr sz="6599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9C3980B-9704-4B7C-834B-B92C28F23E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18537" y="39341852"/>
            <a:ext cx="7561739" cy="300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algn="r">
              <a:defRPr sz="6599"/>
            </a:lvl1pPr>
          </a:lstStyle>
          <a:p>
            <a:fld id="{129DC397-57C5-4949-83D8-3A5D90D625F2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19156" rtl="0" eaLnBrk="0" fontAlgn="base" hangingPunct="0">
        <a:spcBef>
          <a:spcPct val="0"/>
        </a:spcBef>
        <a:spcAft>
          <a:spcPct val="0"/>
        </a:spcAft>
        <a:defRPr sz="20898">
          <a:solidFill>
            <a:schemeClr val="tx2"/>
          </a:solidFill>
          <a:latin typeface="+mj-lt"/>
          <a:ea typeface="+mj-ea"/>
          <a:cs typeface="+mj-cs"/>
        </a:defRPr>
      </a:lvl1pPr>
      <a:lvl2pPr algn="ctr" defTabSz="4319156" rtl="0" eaLnBrk="0" fontAlgn="base" hangingPunct="0">
        <a:spcBef>
          <a:spcPct val="0"/>
        </a:spcBef>
        <a:spcAft>
          <a:spcPct val="0"/>
        </a:spcAft>
        <a:defRPr sz="20898">
          <a:solidFill>
            <a:schemeClr val="tx2"/>
          </a:solidFill>
          <a:latin typeface="Arial" charset="0"/>
        </a:defRPr>
      </a:lvl2pPr>
      <a:lvl3pPr algn="ctr" defTabSz="4319156" rtl="0" eaLnBrk="0" fontAlgn="base" hangingPunct="0">
        <a:spcBef>
          <a:spcPct val="0"/>
        </a:spcBef>
        <a:spcAft>
          <a:spcPct val="0"/>
        </a:spcAft>
        <a:defRPr sz="20898">
          <a:solidFill>
            <a:schemeClr val="tx2"/>
          </a:solidFill>
          <a:latin typeface="Arial" charset="0"/>
        </a:defRPr>
      </a:lvl3pPr>
      <a:lvl4pPr algn="ctr" defTabSz="4319156" rtl="0" eaLnBrk="0" fontAlgn="base" hangingPunct="0">
        <a:spcBef>
          <a:spcPct val="0"/>
        </a:spcBef>
        <a:spcAft>
          <a:spcPct val="0"/>
        </a:spcAft>
        <a:defRPr sz="20898">
          <a:solidFill>
            <a:schemeClr val="tx2"/>
          </a:solidFill>
          <a:latin typeface="Arial" charset="0"/>
        </a:defRPr>
      </a:lvl4pPr>
      <a:lvl5pPr algn="ctr" defTabSz="4319156" rtl="0" eaLnBrk="0" fontAlgn="base" hangingPunct="0">
        <a:spcBef>
          <a:spcPct val="0"/>
        </a:spcBef>
        <a:spcAft>
          <a:spcPct val="0"/>
        </a:spcAft>
        <a:defRPr sz="20898">
          <a:solidFill>
            <a:schemeClr val="tx2"/>
          </a:solidFill>
          <a:latin typeface="Arial" charset="0"/>
        </a:defRPr>
      </a:lvl5pPr>
      <a:lvl6pPr marL="685731" algn="ctr" defTabSz="4319156" rtl="0" fontAlgn="base">
        <a:spcBef>
          <a:spcPct val="0"/>
        </a:spcBef>
        <a:spcAft>
          <a:spcPct val="0"/>
        </a:spcAft>
        <a:defRPr sz="20898">
          <a:solidFill>
            <a:schemeClr val="tx2"/>
          </a:solidFill>
          <a:latin typeface="Arial" charset="0"/>
        </a:defRPr>
      </a:lvl6pPr>
      <a:lvl7pPr marL="1371463" algn="ctr" defTabSz="4319156" rtl="0" fontAlgn="base">
        <a:spcBef>
          <a:spcPct val="0"/>
        </a:spcBef>
        <a:spcAft>
          <a:spcPct val="0"/>
        </a:spcAft>
        <a:defRPr sz="20898">
          <a:solidFill>
            <a:schemeClr val="tx2"/>
          </a:solidFill>
          <a:latin typeface="Arial" charset="0"/>
        </a:defRPr>
      </a:lvl7pPr>
      <a:lvl8pPr marL="2057194" algn="ctr" defTabSz="4319156" rtl="0" fontAlgn="base">
        <a:spcBef>
          <a:spcPct val="0"/>
        </a:spcBef>
        <a:spcAft>
          <a:spcPct val="0"/>
        </a:spcAft>
        <a:defRPr sz="20898">
          <a:solidFill>
            <a:schemeClr val="tx2"/>
          </a:solidFill>
          <a:latin typeface="Arial" charset="0"/>
        </a:defRPr>
      </a:lvl8pPr>
      <a:lvl9pPr marL="2742926" algn="ctr" defTabSz="4319156" rtl="0" fontAlgn="base">
        <a:spcBef>
          <a:spcPct val="0"/>
        </a:spcBef>
        <a:spcAft>
          <a:spcPct val="0"/>
        </a:spcAft>
        <a:defRPr sz="20898">
          <a:solidFill>
            <a:schemeClr val="tx2"/>
          </a:solidFill>
          <a:latin typeface="Arial" charset="0"/>
        </a:defRPr>
      </a:lvl9pPr>
    </p:titleStyle>
    <p:bodyStyle>
      <a:lvl1pPr marL="1619088" indent="-1619088" algn="l" defTabSz="4319156" rtl="0" eaLnBrk="0" fontAlgn="base" hangingPunct="0">
        <a:spcBef>
          <a:spcPct val="20000"/>
        </a:spcBef>
        <a:spcAft>
          <a:spcPct val="0"/>
        </a:spcAft>
        <a:buChar char="•"/>
        <a:defRPr sz="15198">
          <a:solidFill>
            <a:schemeClr val="tx1"/>
          </a:solidFill>
          <a:latin typeface="+mn-lt"/>
          <a:ea typeface="+mn-ea"/>
          <a:cs typeface="+mn-cs"/>
        </a:defRPr>
      </a:lvl1pPr>
      <a:lvl2pPr marL="3509612" indent="-1349240" algn="l" defTabSz="4319156" rtl="0" eaLnBrk="0" fontAlgn="base" hangingPunct="0">
        <a:spcBef>
          <a:spcPct val="20000"/>
        </a:spcBef>
        <a:spcAft>
          <a:spcPct val="0"/>
        </a:spcAft>
        <a:buChar char="–"/>
        <a:defRPr sz="13199">
          <a:solidFill>
            <a:schemeClr val="tx1"/>
          </a:solidFill>
          <a:latin typeface="+mn-lt"/>
        </a:defRPr>
      </a:lvl2pPr>
      <a:lvl3pPr marL="5400135" indent="-1080980" algn="l" defTabSz="4319156" rtl="0" eaLnBrk="0" fontAlgn="base" hangingPunct="0">
        <a:spcBef>
          <a:spcPct val="20000"/>
        </a:spcBef>
        <a:spcAft>
          <a:spcPct val="0"/>
        </a:spcAft>
        <a:buChar char="•"/>
        <a:defRPr sz="11399">
          <a:solidFill>
            <a:schemeClr val="tx1"/>
          </a:solidFill>
          <a:latin typeface="+mn-lt"/>
        </a:defRPr>
      </a:lvl3pPr>
      <a:lvl4pPr marL="7558919" indent="-1077805" algn="l" defTabSz="4319156" rtl="0" eaLnBrk="0" fontAlgn="base" hangingPunct="0">
        <a:spcBef>
          <a:spcPct val="20000"/>
        </a:spcBef>
        <a:spcAft>
          <a:spcPct val="0"/>
        </a:spcAft>
        <a:buChar char="–"/>
        <a:defRPr sz="9499">
          <a:solidFill>
            <a:schemeClr val="tx1"/>
          </a:solidFill>
          <a:latin typeface="+mn-lt"/>
        </a:defRPr>
      </a:lvl4pPr>
      <a:lvl5pPr marL="9719291" indent="-1077805" algn="l" defTabSz="4319156" rtl="0" eaLnBrk="0" fontAlgn="base" hangingPunct="0">
        <a:spcBef>
          <a:spcPct val="20000"/>
        </a:spcBef>
        <a:spcAft>
          <a:spcPct val="0"/>
        </a:spcAft>
        <a:buChar char="»"/>
        <a:defRPr sz="9499">
          <a:solidFill>
            <a:schemeClr val="tx1"/>
          </a:solidFill>
          <a:latin typeface="+mn-lt"/>
        </a:defRPr>
      </a:lvl5pPr>
      <a:lvl6pPr marL="10405022" indent="-1078599" algn="l" defTabSz="4319156" rtl="0" fontAlgn="base">
        <a:spcBef>
          <a:spcPct val="20000"/>
        </a:spcBef>
        <a:spcAft>
          <a:spcPct val="0"/>
        </a:spcAft>
        <a:buChar char="»"/>
        <a:defRPr sz="9499">
          <a:solidFill>
            <a:schemeClr val="tx1"/>
          </a:solidFill>
          <a:latin typeface="+mn-lt"/>
        </a:defRPr>
      </a:lvl6pPr>
      <a:lvl7pPr marL="11090754" indent="-1078599" algn="l" defTabSz="4319156" rtl="0" fontAlgn="base">
        <a:spcBef>
          <a:spcPct val="20000"/>
        </a:spcBef>
        <a:spcAft>
          <a:spcPct val="0"/>
        </a:spcAft>
        <a:buChar char="»"/>
        <a:defRPr sz="9499">
          <a:solidFill>
            <a:schemeClr val="tx1"/>
          </a:solidFill>
          <a:latin typeface="+mn-lt"/>
        </a:defRPr>
      </a:lvl7pPr>
      <a:lvl8pPr marL="11776485" indent="-1078599" algn="l" defTabSz="4319156" rtl="0" fontAlgn="base">
        <a:spcBef>
          <a:spcPct val="20000"/>
        </a:spcBef>
        <a:spcAft>
          <a:spcPct val="0"/>
        </a:spcAft>
        <a:buChar char="»"/>
        <a:defRPr sz="9499">
          <a:solidFill>
            <a:schemeClr val="tx1"/>
          </a:solidFill>
          <a:latin typeface="+mn-lt"/>
        </a:defRPr>
      </a:lvl8pPr>
      <a:lvl9pPr marL="12462217" indent="-1078599" algn="l" defTabSz="4319156" rtl="0" fontAlgn="base">
        <a:spcBef>
          <a:spcPct val="20000"/>
        </a:spcBef>
        <a:spcAft>
          <a:spcPct val="0"/>
        </a:spcAft>
        <a:buChar char="»"/>
        <a:defRPr sz="9499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137146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algn="l" defTabSz="137146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63" algn="l" defTabSz="137146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94" algn="l" defTabSz="137146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926" algn="l" defTabSz="137146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657" algn="l" defTabSz="137146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389" algn="l" defTabSz="137146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120" algn="l" defTabSz="137146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5851" algn="l" defTabSz="137146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4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.png"/><Relationship Id="rId4" Type="http://schemas.openxmlformats.org/officeDocument/2006/relationships/diagramLayout" Target="../diagrams/layout1.xml"/><Relationship Id="rId9" Type="http://schemas.openxmlformats.org/officeDocument/2006/relationships/hyperlink" Target="mailto:autor@provedo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6A373172-C336-4D4C-B3FC-FA31BA3B0E4C}"/>
              </a:ext>
            </a:extLst>
          </p:cNvPr>
          <p:cNvSpPr/>
          <p:nvPr/>
        </p:nvSpPr>
        <p:spPr bwMode="auto">
          <a:xfrm>
            <a:off x="-449" y="42155682"/>
            <a:ext cx="32399288" cy="25494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8797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5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 useBgFill="1">
        <p:nvSpPr>
          <p:cNvPr id="2064" name="Text Box 16">
            <a:extLst>
              <a:ext uri="{FF2B5EF4-FFF2-40B4-BE49-F238E27FC236}">
                <a16:creationId xmlns:a16="http://schemas.microsoft.com/office/drawing/2014/main" id="{3B6A90E0-461D-4441-AB64-3850B3B8D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225" y="9360758"/>
            <a:ext cx="14326669" cy="6170900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lIns="137140" tIns="68570" rIns="137140" bIns="68570">
            <a:spAutoFit/>
          </a:bodyPr>
          <a:lstStyle/>
          <a:p>
            <a:pPr algn="ctr" defTabSz="4319156">
              <a:lnSpc>
                <a:spcPct val="120000"/>
              </a:lnSpc>
              <a:defRPr/>
            </a:pPr>
            <a:r>
              <a:rPr lang="pt-BR" sz="6000" b="1" dirty="0">
                <a:solidFill>
                  <a:srgbClr val="0081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INTRODUÇÃO</a:t>
            </a:r>
          </a:p>
          <a:p>
            <a:pPr algn="just" defTabSz="4319156">
              <a:defRPr/>
            </a:pP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Os títulos das seções devem vir em fonte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arial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60 e o corpo do texto das seções com fonte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arial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40. Texto t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. Texto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endParaRPr lang="pt-BR" sz="4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  <p:sp>
        <p:nvSpPr>
          <p:cNvPr id="2065" name="Text Box 17">
            <a:extLst>
              <a:ext uri="{FF2B5EF4-FFF2-40B4-BE49-F238E27FC236}">
                <a16:creationId xmlns:a16="http://schemas.microsoft.com/office/drawing/2014/main" id="{E6FFF9FE-34A3-4DBB-94C4-B1FD60AFE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5127" y="15871613"/>
            <a:ext cx="14845706" cy="4471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7140" tIns="68570" rIns="137140" bIns="68570">
            <a:spAutoFit/>
          </a:bodyPr>
          <a:lstStyle/>
          <a:p>
            <a:pPr algn="ctr" defTabSz="4319156">
              <a:lnSpc>
                <a:spcPct val="120000"/>
              </a:lnSpc>
              <a:defRPr/>
            </a:pPr>
            <a:r>
              <a:rPr lang="pt-BR" sz="6000" b="1" dirty="0">
                <a:solidFill>
                  <a:srgbClr val="0081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OBJETIVO(S)</a:t>
            </a:r>
          </a:p>
          <a:p>
            <a:pPr algn="just" defTabSz="4319156">
              <a:defRPr/>
            </a:pP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endParaRPr lang="pt-BR" sz="4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 algn="just" defTabSz="4319156">
              <a:defRPr/>
            </a:pP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endParaRPr lang="pt-BR" sz="4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  <p:sp>
        <p:nvSpPr>
          <p:cNvPr id="26" name="Text Box 24">
            <a:extLst>
              <a:ext uri="{FF2B5EF4-FFF2-40B4-BE49-F238E27FC236}">
                <a16:creationId xmlns:a16="http://schemas.microsoft.com/office/drawing/2014/main" id="{88B5AB53-9DA0-49F1-AA99-1CC209BFC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2310" y="27701624"/>
            <a:ext cx="13496528" cy="3855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7140" tIns="68570" rIns="137140" bIns="68570">
            <a:spAutoFit/>
          </a:bodyPr>
          <a:lstStyle/>
          <a:p>
            <a:pPr algn="ctr" defTabSz="4319156">
              <a:lnSpc>
                <a:spcPct val="120000"/>
              </a:lnSpc>
              <a:defRPr/>
            </a:pPr>
            <a:r>
              <a:rPr lang="pt-BR" sz="6799" b="1" dirty="0">
                <a:solidFill>
                  <a:srgbClr val="0081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CONCLUSÕES</a:t>
            </a:r>
          </a:p>
          <a:p>
            <a:pPr algn="just" defTabSz="4319156">
              <a:defRPr/>
            </a:pP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endParaRPr lang="pt-BR" sz="4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 algn="just" defTabSz="4319156">
              <a:defRPr/>
            </a:pP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endParaRPr lang="pt-BR" sz="4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  <p:sp>
        <p:nvSpPr>
          <p:cNvPr id="2062" name="Text Box 32">
            <a:extLst>
              <a:ext uri="{FF2B5EF4-FFF2-40B4-BE49-F238E27FC236}">
                <a16:creationId xmlns:a16="http://schemas.microsoft.com/office/drawing/2014/main" id="{AD0D826F-1767-4403-9A2E-3D2EC66F2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00962" y="10502528"/>
            <a:ext cx="13688588" cy="412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1991" tIns="215995" rIns="431991" bIns="215995">
            <a:spAutoFit/>
          </a:bodyPr>
          <a:lstStyle>
            <a:lvl1pPr defTabSz="4319588" eaLnBrk="0" hangingPunct="0">
              <a:defRPr sz="8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19588" eaLnBrk="0" hangingPunct="0">
              <a:defRPr sz="8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19588" eaLnBrk="0" hangingPunct="0">
              <a:defRPr sz="8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19588" eaLnBrk="0" hangingPunct="0">
              <a:defRPr sz="8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19588" eaLnBrk="0" hangingPunct="0">
              <a:defRPr sz="8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3813" lvl="1" indent="-23813" algn="just" eaLnBrk="1" hangingPunct="1">
              <a:defRPr/>
            </a:pP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3813" lvl="1" indent="-23813" algn="just" eaLnBrk="1" hangingPunct="1">
              <a:defRPr/>
            </a:pP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texto</a:t>
            </a:r>
            <a:endParaRPr lang="pt-BR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 Box 24">
            <a:extLst>
              <a:ext uri="{FF2B5EF4-FFF2-40B4-BE49-F238E27FC236}">
                <a16:creationId xmlns:a16="http://schemas.microsoft.com/office/drawing/2014/main" id="{BC14F25D-C219-41FD-A370-C0A608B7D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34536" y="32885996"/>
            <a:ext cx="13496528" cy="4471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7140" tIns="68570" rIns="137140" bIns="68570">
            <a:spAutoFit/>
          </a:bodyPr>
          <a:lstStyle/>
          <a:p>
            <a:pPr algn="ctr" defTabSz="4319156">
              <a:lnSpc>
                <a:spcPct val="120000"/>
              </a:lnSpc>
              <a:defRPr/>
            </a:pPr>
            <a:r>
              <a:rPr lang="pt-BR" sz="6799" b="1" dirty="0">
                <a:solidFill>
                  <a:srgbClr val="0081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REFERÊNCIAS </a:t>
            </a:r>
          </a:p>
          <a:p>
            <a:pPr algn="just" defTabSz="4319156">
              <a:defRPr/>
            </a:pP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endParaRPr lang="pt-BR" sz="4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 algn="just" defTabSz="4319156">
              <a:defRPr/>
            </a:pP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endParaRPr lang="pt-BR" sz="4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  <p:sp>
        <p:nvSpPr>
          <p:cNvPr id="4" name="Text Box 32">
            <a:extLst>
              <a:ext uri="{FF2B5EF4-FFF2-40B4-BE49-F238E27FC236}">
                <a16:creationId xmlns:a16="http://schemas.microsoft.com/office/drawing/2014/main" id="{3CD05F63-480B-4A68-98FA-107FE5AE9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36272" y="24956587"/>
            <a:ext cx="12957060" cy="1084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31991" tIns="215995" rIns="431991" bIns="215995">
            <a:spAutoFit/>
          </a:bodyPr>
          <a:lstStyle>
            <a:lvl1pPr defTabSz="4319588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319588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319588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319588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319588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40000"/>
              </a:lnSpc>
            </a:pPr>
            <a:r>
              <a:rPr lang="pt-BR" altLang="pt-BR" sz="3400" b="1" dirty="0"/>
              <a:t>Fonte: </a:t>
            </a:r>
            <a:r>
              <a:rPr lang="pt-BR" altLang="pt-BR" sz="3400" dirty="0"/>
              <a:t>Indicação da fonte de onde foi obtida a figura. </a:t>
            </a:r>
          </a:p>
        </p:txBody>
      </p:sp>
      <p:sp>
        <p:nvSpPr>
          <p:cNvPr id="2066" name="Text Box 17">
            <a:extLst>
              <a:ext uri="{FF2B5EF4-FFF2-40B4-BE49-F238E27FC236}">
                <a16:creationId xmlns:a16="http://schemas.microsoft.com/office/drawing/2014/main" id="{7832F5FD-8881-4F87-A7D2-9D232214F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0252" y="21655405"/>
            <a:ext cx="14845706" cy="508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7140" tIns="68570" rIns="137140" bIns="68570">
            <a:spAutoFit/>
          </a:bodyPr>
          <a:lstStyle>
            <a:lvl1pPr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pt-BR" altLang="pt-BR" sz="6000" b="1" dirty="0">
                <a:solidFill>
                  <a:srgbClr val="0081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METODOLOGIA</a:t>
            </a:r>
          </a:p>
          <a:p>
            <a:pPr algn="just" eaLnBrk="1" hangingPunct="1"/>
            <a:r>
              <a:rPr lang="pt-BR" altLang="pt-BR" sz="4000" dirty="0">
                <a:solidFill>
                  <a:srgbClr val="595959"/>
                </a:solidFill>
              </a:rPr>
              <a:t>Texto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endParaRPr lang="pt-BR" altLang="pt-BR" sz="4000" dirty="0">
              <a:solidFill>
                <a:srgbClr val="595959"/>
              </a:solidFill>
            </a:endParaRPr>
          </a:p>
          <a:p>
            <a:pPr algn="just" eaLnBrk="1" hangingPunct="1"/>
            <a:r>
              <a:rPr lang="pt-BR" altLang="pt-BR" sz="4000" dirty="0">
                <a:solidFill>
                  <a:srgbClr val="595959"/>
                </a:solidFill>
              </a:rPr>
              <a:t>texto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 </a:t>
            </a:r>
            <a:r>
              <a:rPr lang="pt-BR" altLang="pt-BR" sz="4000" dirty="0" err="1">
                <a:solidFill>
                  <a:srgbClr val="595959"/>
                </a:solidFill>
              </a:rPr>
              <a:t>texto</a:t>
            </a:r>
            <a:r>
              <a:rPr lang="pt-BR" altLang="pt-BR" sz="4000" dirty="0">
                <a:solidFill>
                  <a:srgbClr val="595959"/>
                </a:solidFill>
              </a:rPr>
              <a:t>. </a:t>
            </a:r>
          </a:p>
          <a:p>
            <a:pPr algn="just" eaLnBrk="1" hangingPunct="1"/>
            <a:endParaRPr lang="pt-BR" altLang="pt-BR" sz="4000" dirty="0">
              <a:solidFill>
                <a:srgbClr val="595959"/>
              </a:solidFill>
            </a:endParaRPr>
          </a:p>
        </p:txBody>
      </p:sp>
      <p:sp>
        <p:nvSpPr>
          <p:cNvPr id="31" name="Text Box 17">
            <a:extLst>
              <a:ext uri="{FF2B5EF4-FFF2-40B4-BE49-F238E27FC236}">
                <a16:creationId xmlns:a16="http://schemas.microsoft.com/office/drawing/2014/main" id="{5933135D-0E14-4B9D-AABC-87D155BE7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224" y="30866634"/>
            <a:ext cx="14845706" cy="939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7140" tIns="68570" rIns="137140" bIns="68570">
            <a:spAutoFit/>
          </a:bodyPr>
          <a:lstStyle/>
          <a:p>
            <a:pPr algn="ctr" defTabSz="4319156">
              <a:lnSpc>
                <a:spcPct val="120000"/>
              </a:lnSpc>
              <a:defRPr/>
            </a:pPr>
            <a:r>
              <a:rPr lang="pt-BR" sz="6000" b="1" dirty="0">
                <a:solidFill>
                  <a:srgbClr val="0081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RESULTADOS E DISCUSSÕES</a:t>
            </a:r>
          </a:p>
          <a:p>
            <a:pPr algn="just" defTabSz="4319156">
              <a:defRPr/>
            </a:pP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. </a:t>
            </a:r>
          </a:p>
          <a:p>
            <a:pPr algn="just" defTabSz="4319156">
              <a:defRPr/>
            </a:pP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.</a:t>
            </a:r>
          </a:p>
          <a:p>
            <a:pPr algn="just" defTabSz="4319156">
              <a:defRPr/>
            </a:pP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endParaRPr lang="pt-BR" sz="4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 algn="just" defTabSz="4319156">
              <a:defRPr/>
            </a:pP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endParaRPr lang="pt-BR" sz="4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 algn="just" defTabSz="4319156">
              <a:defRPr/>
            </a:pP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endParaRPr lang="pt-BR" sz="4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 algn="just" defTabSz="4319156">
              <a:defRPr/>
            </a:pP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endParaRPr lang="pt-BR" sz="4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 algn="just" defTabSz="4319156">
              <a:defRPr/>
            </a:pP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lang="pt-BR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texto</a:t>
            </a:r>
            <a:endParaRPr lang="pt-BR" sz="4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 algn="just" defTabSz="4319156">
              <a:defRPr/>
            </a:pPr>
            <a:endParaRPr lang="pt-BR" sz="4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  <p:pic>
        <p:nvPicPr>
          <p:cNvPr id="12" name="Imagem 11" descr="Uma imagem contendo objeto&#10;&#10;Descrição gerada com muito alta confiança">
            <a:extLst>
              <a:ext uri="{FF2B5EF4-FFF2-40B4-BE49-F238E27FC236}">
                <a16:creationId xmlns:a16="http://schemas.microsoft.com/office/drawing/2014/main" id="{9763B32D-579E-41C0-ACB4-4BD5F1EBF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1944" y="17214524"/>
            <a:ext cx="6987801" cy="7453655"/>
          </a:xfrm>
          <a:prstGeom prst="rect">
            <a:avLst/>
          </a:prstGeom>
        </p:spPr>
      </p:pic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4A011127-D765-4E02-8C74-C424E24D3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6010879"/>
              </p:ext>
            </p:extLst>
          </p:nvPr>
        </p:nvGraphicFramePr>
        <p:xfrm>
          <a:off x="1380923" y="25943531"/>
          <a:ext cx="14755035" cy="3516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58" name="Text Box 27">
            <a:extLst>
              <a:ext uri="{FF2B5EF4-FFF2-40B4-BE49-F238E27FC236}">
                <a16:creationId xmlns:a16="http://schemas.microsoft.com/office/drawing/2014/main" id="{8B7CA703-499A-41D6-A18A-F336A72FF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434782"/>
            <a:ext cx="32399288" cy="765063"/>
          </a:xfrm>
          <a:prstGeom prst="rect">
            <a:avLst/>
          </a:prstGeom>
          <a:solidFill>
            <a:srgbClr val="008133"/>
          </a:solidFill>
          <a:ln>
            <a:noFill/>
          </a:ln>
        </p:spPr>
        <p:txBody>
          <a:bodyPr lIns="137140" tIns="68570" rIns="137140" bIns="68570"/>
          <a:lstStyle>
            <a:lvl1pPr defTabSz="4319588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319588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319588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319588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319588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5399"/>
          </a:p>
        </p:txBody>
      </p: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FDE0B15B-A225-4216-A6DA-B35A0C7631BC}"/>
              </a:ext>
            </a:extLst>
          </p:cNvPr>
          <p:cNvGrpSpPr/>
          <p:nvPr/>
        </p:nvGrpSpPr>
        <p:grpSpPr>
          <a:xfrm>
            <a:off x="29976239" y="40555941"/>
            <a:ext cx="2278888" cy="1681537"/>
            <a:chOff x="796864" y="6252035"/>
            <a:chExt cx="2279223" cy="1681784"/>
          </a:xfrm>
        </p:grpSpPr>
        <p:sp>
          <p:nvSpPr>
            <p:cNvPr id="36" name="Pentágono 35">
              <a:extLst>
                <a:ext uri="{FF2B5EF4-FFF2-40B4-BE49-F238E27FC236}">
                  <a16:creationId xmlns:a16="http://schemas.microsoft.com/office/drawing/2014/main" id="{56002D77-FE5A-4353-8F02-33BFAE4B832C}"/>
                </a:ext>
              </a:extLst>
            </p:cNvPr>
            <p:cNvSpPr/>
            <p:nvPr/>
          </p:nvSpPr>
          <p:spPr bwMode="auto">
            <a:xfrm>
              <a:off x="796864" y="6252035"/>
              <a:ext cx="1626862" cy="1616577"/>
            </a:xfrm>
            <a:prstGeom prst="pentagon">
              <a:avLst/>
            </a:prstGeom>
            <a:noFill/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7" tIns="45713" rIns="91427" bIns="45713" numCol="1" rtlCol="0" anchor="t" anchorCtr="0" compatLnSpc="1">
              <a:prstTxWarp prst="textNoShape">
                <a:avLst/>
              </a:prstTxWarp>
            </a:bodyPr>
            <a:lstStyle/>
            <a:p>
              <a:pPr defTabSz="2879437"/>
              <a:endParaRPr lang="pt-BR" sz="5699">
                <a:latin typeface="Arial" charset="0"/>
              </a:endParaRPr>
            </a:p>
          </p:txBody>
        </p:sp>
        <p:sp>
          <p:nvSpPr>
            <p:cNvPr id="37" name="Pentágono 36">
              <a:extLst>
                <a:ext uri="{FF2B5EF4-FFF2-40B4-BE49-F238E27FC236}">
                  <a16:creationId xmlns:a16="http://schemas.microsoft.com/office/drawing/2014/main" id="{516D6571-1B4B-41C5-8428-B5BE78403273}"/>
                </a:ext>
              </a:extLst>
            </p:cNvPr>
            <p:cNvSpPr/>
            <p:nvPr/>
          </p:nvSpPr>
          <p:spPr bwMode="auto">
            <a:xfrm rot="18930164">
              <a:off x="1449225" y="6317242"/>
              <a:ext cx="1626862" cy="1616577"/>
            </a:xfrm>
            <a:prstGeom prst="pentagon">
              <a:avLst/>
            </a:prstGeom>
            <a:noFill/>
            <a:ln w="9525" cap="flat" cmpd="sng" algn="ctr">
              <a:solidFill>
                <a:srgbClr val="0081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7" tIns="45713" rIns="91427" bIns="45713" numCol="1" rtlCol="0" anchor="t" anchorCtr="0" compatLnSpc="1">
              <a:prstTxWarp prst="textNoShape">
                <a:avLst/>
              </a:prstTxWarp>
            </a:bodyPr>
            <a:lstStyle/>
            <a:p>
              <a:pPr defTabSz="2879437"/>
              <a:endParaRPr lang="pt-BR" sz="5699">
                <a:latin typeface="Arial" charset="0"/>
              </a:endParaRPr>
            </a:p>
          </p:txBody>
        </p:sp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6D6FAA61-9C6D-4C86-84D2-CCE124C7FB2D}"/>
              </a:ext>
            </a:extLst>
          </p:cNvPr>
          <p:cNvGrpSpPr/>
          <p:nvPr/>
        </p:nvGrpSpPr>
        <p:grpSpPr>
          <a:xfrm>
            <a:off x="-449" y="41021493"/>
            <a:ext cx="2278888" cy="1681537"/>
            <a:chOff x="796864" y="6252035"/>
            <a:chExt cx="2279223" cy="1681784"/>
          </a:xfrm>
        </p:grpSpPr>
        <p:sp>
          <p:nvSpPr>
            <p:cNvPr id="39" name="Pentágono 38">
              <a:extLst>
                <a:ext uri="{FF2B5EF4-FFF2-40B4-BE49-F238E27FC236}">
                  <a16:creationId xmlns:a16="http://schemas.microsoft.com/office/drawing/2014/main" id="{9562A326-9C19-4567-BB81-68BC2C4684C3}"/>
                </a:ext>
              </a:extLst>
            </p:cNvPr>
            <p:cNvSpPr/>
            <p:nvPr/>
          </p:nvSpPr>
          <p:spPr bwMode="auto">
            <a:xfrm>
              <a:off x="796864" y="6252035"/>
              <a:ext cx="1626862" cy="1616577"/>
            </a:xfrm>
            <a:prstGeom prst="pentagon">
              <a:avLst/>
            </a:prstGeom>
            <a:noFill/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7" tIns="45713" rIns="91427" bIns="45713" numCol="1" rtlCol="0" anchor="t" anchorCtr="0" compatLnSpc="1">
              <a:prstTxWarp prst="textNoShape">
                <a:avLst/>
              </a:prstTxWarp>
            </a:bodyPr>
            <a:lstStyle/>
            <a:p>
              <a:pPr defTabSz="2879437"/>
              <a:endParaRPr lang="pt-BR" sz="5699">
                <a:latin typeface="Arial" charset="0"/>
              </a:endParaRPr>
            </a:p>
          </p:txBody>
        </p:sp>
        <p:sp>
          <p:nvSpPr>
            <p:cNvPr id="40" name="Pentágono 39">
              <a:extLst>
                <a:ext uri="{FF2B5EF4-FFF2-40B4-BE49-F238E27FC236}">
                  <a16:creationId xmlns:a16="http://schemas.microsoft.com/office/drawing/2014/main" id="{E4BA804F-5E0B-49B4-983C-ECA1E160620C}"/>
                </a:ext>
              </a:extLst>
            </p:cNvPr>
            <p:cNvSpPr/>
            <p:nvPr/>
          </p:nvSpPr>
          <p:spPr bwMode="auto">
            <a:xfrm rot="18930164">
              <a:off x="1449225" y="6317242"/>
              <a:ext cx="1626862" cy="1616577"/>
            </a:xfrm>
            <a:prstGeom prst="pentagon">
              <a:avLst/>
            </a:prstGeom>
            <a:noFill/>
            <a:ln w="9525" cap="flat" cmpd="sng" algn="ctr">
              <a:solidFill>
                <a:srgbClr val="0081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7" tIns="45713" rIns="91427" bIns="45713" numCol="1" rtlCol="0" anchor="t" anchorCtr="0" compatLnSpc="1">
              <a:prstTxWarp prst="textNoShape">
                <a:avLst/>
              </a:prstTxWarp>
            </a:bodyPr>
            <a:lstStyle/>
            <a:p>
              <a:pPr defTabSz="2879437"/>
              <a:endParaRPr lang="pt-BR" sz="5699">
                <a:latin typeface="Arial" charset="0"/>
              </a:endParaRPr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4A2131A6-91A6-400E-B306-2F5977EFD2E7}"/>
              </a:ext>
            </a:extLst>
          </p:cNvPr>
          <p:cNvGrpSpPr/>
          <p:nvPr/>
        </p:nvGrpSpPr>
        <p:grpSpPr>
          <a:xfrm>
            <a:off x="34240" y="794"/>
            <a:ext cx="32434899" cy="8841545"/>
            <a:chOff x="34240" y="794"/>
            <a:chExt cx="32434899" cy="8841545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49A204D0-3FB4-40D0-A1AD-9D45A127A6CF}"/>
                </a:ext>
              </a:extLst>
            </p:cNvPr>
            <p:cNvSpPr txBox="1"/>
            <p:nvPr/>
          </p:nvSpPr>
          <p:spPr>
            <a:xfrm>
              <a:off x="605522" y="5067855"/>
              <a:ext cx="4520883" cy="830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23e 24 de novembro de 2018</a:t>
              </a:r>
            </a:p>
            <a:p>
              <a:pPr algn="ctr"/>
              <a:r>
                <a:rPr lang="pt-BR" sz="2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Santarém - PA</a:t>
              </a:r>
            </a:p>
          </p:txBody>
        </p:sp>
        <p:sp>
          <p:nvSpPr>
            <p:cNvPr id="2051" name="Retângulo 32">
              <a:extLst>
                <a:ext uri="{FF2B5EF4-FFF2-40B4-BE49-F238E27FC236}">
                  <a16:creationId xmlns:a16="http://schemas.microsoft.com/office/drawing/2014/main" id="{75A17396-F2EC-4CC6-9E55-4D2720F321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0" y="6078615"/>
              <a:ext cx="32399288" cy="27637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>
              <a:lvl1pPr defTabSz="2879725" eaLnBrk="0" hangingPunct="0">
                <a:defRPr sz="8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2879725" eaLnBrk="0" hangingPunct="0">
                <a:defRPr sz="8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2879725" eaLnBrk="0" hangingPunct="0">
                <a:defRPr sz="8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2879725" eaLnBrk="0" hangingPunct="0">
                <a:defRPr sz="8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2879725" eaLnBrk="0" hangingPunct="0">
                <a:defRPr sz="8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2879725" eaLnBrk="0" fontAlgn="base" hangingPunct="0">
                <a:spcBef>
                  <a:spcPct val="0"/>
                </a:spcBef>
                <a:spcAft>
                  <a:spcPct val="0"/>
                </a:spcAft>
                <a:defRPr sz="8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2879725" eaLnBrk="0" fontAlgn="base" hangingPunct="0">
                <a:spcBef>
                  <a:spcPct val="0"/>
                </a:spcBef>
                <a:spcAft>
                  <a:spcPct val="0"/>
                </a:spcAft>
                <a:defRPr sz="8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2879725" eaLnBrk="0" fontAlgn="base" hangingPunct="0">
                <a:spcBef>
                  <a:spcPct val="0"/>
                </a:spcBef>
                <a:spcAft>
                  <a:spcPct val="0"/>
                </a:spcAft>
                <a:defRPr sz="8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2879725" eaLnBrk="0" fontAlgn="base" hangingPunct="0">
                <a:spcBef>
                  <a:spcPct val="0"/>
                </a:spcBef>
                <a:spcAft>
                  <a:spcPct val="0"/>
                </a:spcAft>
                <a:defRPr sz="8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pt-BR" altLang="pt-BR" sz="5699"/>
            </a:p>
          </p:txBody>
        </p:sp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AABD40A5-5ECE-49CA-8737-A204C9CC7233}"/>
                </a:ext>
              </a:extLst>
            </p:cNvPr>
            <p:cNvGrpSpPr/>
            <p:nvPr/>
          </p:nvGrpSpPr>
          <p:grpSpPr>
            <a:xfrm>
              <a:off x="69852" y="794"/>
              <a:ext cx="32399287" cy="8782101"/>
              <a:chOff x="74165" y="794"/>
              <a:chExt cx="32399287" cy="8782101"/>
            </a:xfrm>
          </p:grpSpPr>
          <p:sp>
            <p:nvSpPr>
              <p:cNvPr id="2053" name="Retângulo 22">
                <a:extLst>
                  <a:ext uri="{FF2B5EF4-FFF2-40B4-BE49-F238E27FC236}">
                    <a16:creationId xmlns:a16="http://schemas.microsoft.com/office/drawing/2014/main" id="{AD1DB95C-5051-4FE1-9DAF-F7697D6083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6063" y="794"/>
                <a:ext cx="27897465" cy="6223673"/>
              </a:xfrm>
              <a:custGeom>
                <a:avLst/>
                <a:gdLst>
                  <a:gd name="connsiteX0" fmla="*/ 0 w 25228550"/>
                  <a:gd name="connsiteY0" fmla="*/ 0 h 6224588"/>
                  <a:gd name="connsiteX1" fmla="*/ 25228550 w 25228550"/>
                  <a:gd name="connsiteY1" fmla="*/ 0 h 6224588"/>
                  <a:gd name="connsiteX2" fmla="*/ 25228550 w 25228550"/>
                  <a:gd name="connsiteY2" fmla="*/ 6224588 h 6224588"/>
                  <a:gd name="connsiteX3" fmla="*/ 0 w 25228550"/>
                  <a:gd name="connsiteY3" fmla="*/ 6224588 h 6224588"/>
                  <a:gd name="connsiteX4" fmla="*/ 0 w 25228550"/>
                  <a:gd name="connsiteY4" fmla="*/ 0 h 6224588"/>
                  <a:gd name="connsiteX0" fmla="*/ 5 w 25228555"/>
                  <a:gd name="connsiteY0" fmla="*/ 0 h 6224588"/>
                  <a:gd name="connsiteX1" fmla="*/ 25228555 w 25228555"/>
                  <a:gd name="connsiteY1" fmla="*/ 0 h 6224588"/>
                  <a:gd name="connsiteX2" fmla="*/ 25228555 w 25228555"/>
                  <a:gd name="connsiteY2" fmla="*/ 6224588 h 6224588"/>
                  <a:gd name="connsiteX3" fmla="*/ 5 w 25228555"/>
                  <a:gd name="connsiteY3" fmla="*/ 6224588 h 6224588"/>
                  <a:gd name="connsiteX4" fmla="*/ 936118 w 25228555"/>
                  <a:gd name="connsiteY4" fmla="*/ 3008671 h 6224588"/>
                  <a:gd name="connsiteX5" fmla="*/ 5 w 25228555"/>
                  <a:gd name="connsiteY5" fmla="*/ 0 h 6224588"/>
                  <a:gd name="connsiteX0" fmla="*/ 5 w 25228555"/>
                  <a:gd name="connsiteY0" fmla="*/ 0 h 6224588"/>
                  <a:gd name="connsiteX1" fmla="*/ 25228555 w 25228555"/>
                  <a:gd name="connsiteY1" fmla="*/ 0 h 6224588"/>
                  <a:gd name="connsiteX2" fmla="*/ 25228555 w 25228555"/>
                  <a:gd name="connsiteY2" fmla="*/ 6224588 h 6224588"/>
                  <a:gd name="connsiteX3" fmla="*/ 5 w 25228555"/>
                  <a:gd name="connsiteY3" fmla="*/ 6224588 h 6224588"/>
                  <a:gd name="connsiteX4" fmla="*/ 936118 w 25228555"/>
                  <a:gd name="connsiteY4" fmla="*/ 3008671 h 6224588"/>
                  <a:gd name="connsiteX5" fmla="*/ 5 w 25228555"/>
                  <a:gd name="connsiteY5" fmla="*/ 0 h 6224588"/>
                  <a:gd name="connsiteX0" fmla="*/ 461595 w 25690145"/>
                  <a:gd name="connsiteY0" fmla="*/ 0 h 6224588"/>
                  <a:gd name="connsiteX1" fmla="*/ 25690145 w 25690145"/>
                  <a:gd name="connsiteY1" fmla="*/ 0 h 6224588"/>
                  <a:gd name="connsiteX2" fmla="*/ 25690145 w 25690145"/>
                  <a:gd name="connsiteY2" fmla="*/ 6224588 h 6224588"/>
                  <a:gd name="connsiteX3" fmla="*/ 461595 w 25690145"/>
                  <a:gd name="connsiteY3" fmla="*/ 6224588 h 6224588"/>
                  <a:gd name="connsiteX4" fmla="*/ 1397708 w 25690145"/>
                  <a:gd name="connsiteY4" fmla="*/ 3008671 h 6224588"/>
                  <a:gd name="connsiteX5" fmla="*/ 461595 w 25690145"/>
                  <a:gd name="connsiteY5" fmla="*/ 0 h 6224588"/>
                  <a:gd name="connsiteX0" fmla="*/ 1976294 w 27204844"/>
                  <a:gd name="connsiteY0" fmla="*/ 0 h 6224588"/>
                  <a:gd name="connsiteX1" fmla="*/ 27204844 w 27204844"/>
                  <a:gd name="connsiteY1" fmla="*/ 0 h 6224588"/>
                  <a:gd name="connsiteX2" fmla="*/ 27204844 w 27204844"/>
                  <a:gd name="connsiteY2" fmla="*/ 6224588 h 6224588"/>
                  <a:gd name="connsiteX3" fmla="*/ 10 w 27204844"/>
                  <a:gd name="connsiteY3" fmla="*/ 6165594 h 6224588"/>
                  <a:gd name="connsiteX4" fmla="*/ 2912407 w 27204844"/>
                  <a:gd name="connsiteY4" fmla="*/ 3008671 h 6224588"/>
                  <a:gd name="connsiteX5" fmla="*/ 1976294 w 27204844"/>
                  <a:gd name="connsiteY5" fmla="*/ 0 h 6224588"/>
                  <a:gd name="connsiteX0" fmla="*/ 1976284 w 27204834"/>
                  <a:gd name="connsiteY0" fmla="*/ 0 h 6224588"/>
                  <a:gd name="connsiteX1" fmla="*/ 27204834 w 27204834"/>
                  <a:gd name="connsiteY1" fmla="*/ 0 h 6224588"/>
                  <a:gd name="connsiteX2" fmla="*/ 27204834 w 27204834"/>
                  <a:gd name="connsiteY2" fmla="*/ 6224588 h 6224588"/>
                  <a:gd name="connsiteX3" fmla="*/ 0 w 27204834"/>
                  <a:gd name="connsiteY3" fmla="*/ 6165594 h 6224588"/>
                  <a:gd name="connsiteX4" fmla="*/ 2912397 w 27204834"/>
                  <a:gd name="connsiteY4" fmla="*/ 3008671 h 6224588"/>
                  <a:gd name="connsiteX5" fmla="*/ 1976284 w 27204834"/>
                  <a:gd name="connsiteY5" fmla="*/ 0 h 6224588"/>
                  <a:gd name="connsiteX0" fmla="*/ 1976284 w 27204834"/>
                  <a:gd name="connsiteY0" fmla="*/ 0 h 6224588"/>
                  <a:gd name="connsiteX1" fmla="*/ 27204834 w 27204834"/>
                  <a:gd name="connsiteY1" fmla="*/ 0 h 6224588"/>
                  <a:gd name="connsiteX2" fmla="*/ 27204834 w 27204834"/>
                  <a:gd name="connsiteY2" fmla="*/ 6224588 h 6224588"/>
                  <a:gd name="connsiteX3" fmla="*/ 0 w 27204834"/>
                  <a:gd name="connsiteY3" fmla="*/ 6165594 h 6224588"/>
                  <a:gd name="connsiteX4" fmla="*/ 2912397 w 27204834"/>
                  <a:gd name="connsiteY4" fmla="*/ 3008671 h 6224588"/>
                  <a:gd name="connsiteX5" fmla="*/ 1976284 w 27204834"/>
                  <a:gd name="connsiteY5" fmla="*/ 0 h 6224588"/>
                  <a:gd name="connsiteX0" fmla="*/ 1976284 w 27204834"/>
                  <a:gd name="connsiteY0" fmla="*/ 0 h 6224588"/>
                  <a:gd name="connsiteX1" fmla="*/ 27204834 w 27204834"/>
                  <a:gd name="connsiteY1" fmla="*/ 0 h 6224588"/>
                  <a:gd name="connsiteX2" fmla="*/ 27204834 w 27204834"/>
                  <a:gd name="connsiteY2" fmla="*/ 6224588 h 6224588"/>
                  <a:gd name="connsiteX3" fmla="*/ 0 w 27204834"/>
                  <a:gd name="connsiteY3" fmla="*/ 6165594 h 6224588"/>
                  <a:gd name="connsiteX4" fmla="*/ 2086487 w 27204834"/>
                  <a:gd name="connsiteY4" fmla="*/ 3008671 h 6224588"/>
                  <a:gd name="connsiteX5" fmla="*/ 1976284 w 27204834"/>
                  <a:gd name="connsiteY5" fmla="*/ 0 h 6224588"/>
                  <a:gd name="connsiteX0" fmla="*/ 1976284 w 27204834"/>
                  <a:gd name="connsiteY0" fmla="*/ 0 h 6224588"/>
                  <a:gd name="connsiteX1" fmla="*/ 27204834 w 27204834"/>
                  <a:gd name="connsiteY1" fmla="*/ 0 h 6224588"/>
                  <a:gd name="connsiteX2" fmla="*/ 27204834 w 27204834"/>
                  <a:gd name="connsiteY2" fmla="*/ 6224588 h 6224588"/>
                  <a:gd name="connsiteX3" fmla="*/ 0 w 27204834"/>
                  <a:gd name="connsiteY3" fmla="*/ 6165594 h 6224588"/>
                  <a:gd name="connsiteX4" fmla="*/ 2086487 w 27204834"/>
                  <a:gd name="connsiteY4" fmla="*/ 3008671 h 6224588"/>
                  <a:gd name="connsiteX5" fmla="*/ 1976284 w 27204834"/>
                  <a:gd name="connsiteY5" fmla="*/ 0 h 6224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204834" h="6224588">
                    <a:moveTo>
                      <a:pt x="1976284" y="0"/>
                    </a:moveTo>
                    <a:lnTo>
                      <a:pt x="27204834" y="0"/>
                    </a:lnTo>
                    <a:lnTo>
                      <a:pt x="27204834" y="6224588"/>
                    </a:lnTo>
                    <a:lnTo>
                      <a:pt x="0" y="6165594"/>
                    </a:lnTo>
                    <a:cubicBezTo>
                      <a:pt x="2475134" y="5929364"/>
                      <a:pt x="-359151" y="4306785"/>
                      <a:pt x="2086487" y="3008671"/>
                    </a:cubicBezTo>
                    <a:cubicBezTo>
                      <a:pt x="3249288" y="2330246"/>
                      <a:pt x="2288322" y="1002890"/>
                      <a:pt x="1976284" y="0"/>
                    </a:cubicBezTo>
                    <a:close/>
                  </a:path>
                </a:pathLst>
              </a:custGeom>
              <a:solidFill>
                <a:srgbClr val="008133"/>
              </a:solidFill>
              <a:ln>
                <a:noFill/>
              </a:ln>
            </p:spPr>
            <p:txBody>
              <a:bodyPr/>
              <a:lstStyle>
                <a:lvl1pPr defTabSz="2879725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2879725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2879725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2879725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2879725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287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287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287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2879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pt-BR" altLang="pt-BR" sz="5699" dirty="0"/>
              </a:p>
            </p:txBody>
          </p:sp>
          <p:sp>
            <p:nvSpPr>
              <p:cNvPr id="2054" name="Text Box 9">
                <a:extLst>
                  <a:ext uri="{FF2B5EF4-FFF2-40B4-BE49-F238E27FC236}">
                    <a16:creationId xmlns:a16="http://schemas.microsoft.com/office/drawing/2014/main" id="{F02AAD90-E079-49A5-8881-5727C4B85A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91868" y="716746"/>
                <a:ext cx="19640883" cy="13694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37140" tIns="68570" rIns="137140" bIns="68570">
                <a:spAutoFit/>
              </a:bodyPr>
              <a:lstStyle>
                <a:lvl1pPr defTabSz="4319588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4319588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4319588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4319588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4319588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3195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3195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3195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3195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pt-BR" altLang="pt-BR" sz="4000" b="1" dirty="0">
                    <a:solidFill>
                      <a:schemeClr val="bg1"/>
                    </a:solidFill>
                  </a:rPr>
                  <a:t>I FEIRA DE CIÊNCIAS E TECNOLOGIAS EDUCACIONAIS </a:t>
                </a:r>
              </a:p>
              <a:p>
                <a:pPr algn="ctr" eaLnBrk="1" hangingPunct="1"/>
                <a:r>
                  <a:rPr lang="pt-BR" altLang="pt-BR" sz="4000" b="1" dirty="0">
                    <a:solidFill>
                      <a:schemeClr val="bg1"/>
                    </a:solidFill>
                  </a:rPr>
                  <a:t>DA MESORREGIÃO DO BAIXO AMAZONAS – PA</a:t>
                </a:r>
              </a:p>
            </p:txBody>
          </p:sp>
          <p:sp>
            <p:nvSpPr>
              <p:cNvPr id="23" name="Text Box 9">
                <a:extLst>
                  <a:ext uri="{FF2B5EF4-FFF2-40B4-BE49-F238E27FC236}">
                    <a16:creationId xmlns:a16="http://schemas.microsoft.com/office/drawing/2014/main" id="{2F7D9E19-B77C-48EF-A221-99C8E47BBC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14924" y="2802103"/>
                <a:ext cx="21210975" cy="2169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37140" tIns="68570" rIns="137140" bIns="68570">
                <a:spAutoFit/>
              </a:bodyPr>
              <a:lstStyle>
                <a:lvl1pPr defTabSz="4319588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4319588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4319588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4319588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4319588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3195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3195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3195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3195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pt-BR" altLang="pt-BR" sz="6599" b="1" dirty="0">
                    <a:solidFill>
                      <a:srgbClr val="FFC000"/>
                    </a:solidFill>
                  </a:rPr>
                  <a:t>TÍTULO DO TRABALHO DEVE SER O MESMO DO RESUMO E COM FONTE ARIAL 66</a:t>
                </a:r>
              </a:p>
            </p:txBody>
          </p:sp>
          <p:pic>
            <p:nvPicPr>
              <p:cNvPr id="8" name="Imagem 7" descr="Uma imagem contendo texto&#10;&#10;Descrição gerada com alta confiança">
                <a:extLst>
                  <a:ext uri="{FF2B5EF4-FFF2-40B4-BE49-F238E27FC236}">
                    <a16:creationId xmlns:a16="http://schemas.microsoft.com/office/drawing/2014/main" id="{0923C93A-EBC2-40B8-8736-DB7A413A34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835080" y="606048"/>
                <a:ext cx="4221361" cy="4432431"/>
              </a:xfrm>
              <a:prstGeom prst="rect">
                <a:avLst/>
              </a:prstGeom>
            </p:spPr>
          </p:pic>
          <p:sp>
            <p:nvSpPr>
              <p:cNvPr id="2055" name="Text Box 14">
                <a:extLst>
                  <a:ext uri="{FF2B5EF4-FFF2-40B4-BE49-F238E27FC236}">
                    <a16:creationId xmlns:a16="http://schemas.microsoft.com/office/drawing/2014/main" id="{6E6B0C84-1F95-4CF2-8EEB-128C8986EE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165" y="6046591"/>
                <a:ext cx="32399287" cy="272380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/>
            </p:spPr>
            <p:txBody>
              <a:bodyPr wrap="square" lIns="137140" tIns="68570" rIns="137140" bIns="68570">
                <a:spAutoFit/>
              </a:bodyPr>
              <a:lstStyle>
                <a:lvl1pPr defTabSz="4319588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4319588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4319588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4319588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4319588" eaLnBrk="0" hangingPunct="0"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3195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3195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3195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3195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8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/>
                <a:r>
                  <a:rPr lang="pt-BR" altLang="pt-BR" sz="2800" b="1" dirty="0"/>
                  <a:t>Nome do Autor1 – E-mail: </a:t>
                </a:r>
                <a:r>
                  <a:rPr lang="pt-BR" altLang="pt-BR" sz="2800" b="1" dirty="0">
                    <a:hlinkClick r:id="rId9"/>
                  </a:rPr>
                  <a:t>autor@provedor.com</a:t>
                </a:r>
                <a:r>
                  <a:rPr lang="pt-BR" altLang="pt-BR" sz="2800" b="1" dirty="0"/>
                  <a:t>  </a:t>
                </a:r>
              </a:p>
              <a:p>
                <a:pPr algn="r" eaLnBrk="1" hangingPunct="1"/>
                <a:r>
                  <a:rPr lang="pt-BR" altLang="pt-BR" sz="2800" b="1" dirty="0"/>
                  <a:t>Nome do Autor2 – E-mail: </a:t>
                </a:r>
                <a:r>
                  <a:rPr lang="pt-BR" altLang="pt-BR" sz="2800" b="1" dirty="0">
                    <a:hlinkClick r:id="rId9"/>
                  </a:rPr>
                  <a:t>autor@provedor.com</a:t>
                </a:r>
                <a:r>
                  <a:rPr lang="pt-BR" altLang="pt-BR" sz="2800" b="1" dirty="0"/>
                  <a:t> </a:t>
                </a:r>
              </a:p>
              <a:p>
                <a:pPr algn="r" eaLnBrk="1" hangingPunct="1"/>
                <a:r>
                  <a:rPr lang="pt-BR" altLang="pt-BR" sz="2800" b="1" dirty="0"/>
                  <a:t>Nome do Autor3 – E-mail: </a:t>
                </a:r>
                <a:r>
                  <a:rPr lang="pt-BR" altLang="pt-BR" sz="2800" b="1" dirty="0">
                    <a:hlinkClick r:id="rId9"/>
                  </a:rPr>
                  <a:t>autor@provedor.com</a:t>
                </a:r>
                <a:r>
                  <a:rPr lang="pt-BR" altLang="pt-BR" sz="2800" b="1" dirty="0"/>
                  <a:t> </a:t>
                </a:r>
              </a:p>
              <a:p>
                <a:pPr algn="r" eaLnBrk="1" hangingPunct="1"/>
                <a:r>
                  <a:rPr lang="pt-BR" altLang="pt-BR" sz="2800" b="1" dirty="0"/>
                  <a:t>Nome do Autor4 – E-mail: </a:t>
                </a:r>
                <a:r>
                  <a:rPr lang="pt-BR" altLang="pt-BR" sz="2800" b="1" dirty="0">
                    <a:hlinkClick r:id="rId9"/>
                  </a:rPr>
                  <a:t>autor@provedor.com</a:t>
                </a:r>
                <a:r>
                  <a:rPr lang="pt-BR" altLang="pt-BR" sz="2800" b="1" dirty="0"/>
                  <a:t> </a:t>
                </a:r>
              </a:p>
              <a:p>
                <a:pPr algn="r" eaLnBrk="1" hangingPunct="1"/>
                <a:r>
                  <a:rPr lang="pt-BR" altLang="pt-BR" sz="2800" b="1" dirty="0"/>
                  <a:t>Nome do orientador (Orientador) – E-mail: </a:t>
                </a:r>
                <a:r>
                  <a:rPr lang="pt-BR" altLang="pt-BR" sz="2800" b="1" dirty="0">
                    <a:hlinkClick r:id="rId9"/>
                  </a:rPr>
                  <a:t>autor@provedor.com</a:t>
                </a:r>
                <a:r>
                  <a:rPr lang="pt-BR" altLang="pt-BR" sz="2800" b="1" dirty="0"/>
                  <a:t> </a:t>
                </a:r>
              </a:p>
              <a:p>
                <a:pPr algn="r" eaLnBrk="1" hangingPunct="1"/>
                <a:r>
                  <a:rPr lang="pt-BR" altLang="pt-BR" sz="2800" b="1" dirty="0"/>
                  <a:t>Nome do </a:t>
                </a:r>
                <a:r>
                  <a:rPr lang="pt-BR" altLang="pt-BR" sz="2800" b="1" dirty="0" err="1"/>
                  <a:t>coorientador</a:t>
                </a:r>
                <a:r>
                  <a:rPr lang="pt-BR" altLang="pt-BR" sz="2800" b="1" dirty="0"/>
                  <a:t> (</a:t>
                </a:r>
                <a:r>
                  <a:rPr lang="pt-BR" altLang="pt-BR" sz="2800" b="1" dirty="0" err="1"/>
                  <a:t>Coorientador</a:t>
                </a:r>
                <a:r>
                  <a:rPr lang="pt-BR" altLang="pt-BR" sz="2800" b="1" dirty="0"/>
                  <a:t>) – </a:t>
                </a:r>
                <a:r>
                  <a:rPr lang="pt-BR" altLang="pt-BR" sz="2800" b="1" dirty="0" err="1"/>
                  <a:t>Email</a:t>
                </a:r>
                <a:r>
                  <a:rPr lang="pt-BR" altLang="pt-BR" sz="2800" b="1" dirty="0"/>
                  <a:t>: </a:t>
                </a:r>
                <a:r>
                  <a:rPr lang="pt-BR" altLang="pt-BR" sz="2800" b="1" dirty="0">
                    <a:hlinkClick r:id="rId9"/>
                  </a:rPr>
                  <a:t>autor@provedor.com</a:t>
                </a:r>
                <a:r>
                  <a:rPr lang="pt-BR" altLang="pt-BR" sz="2800" b="1" dirty="0"/>
                  <a:t> </a:t>
                </a:r>
              </a:p>
            </p:txBody>
          </p:sp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B53DBE13-3939-48D8-8F57-FCE0855CCAF0}"/>
                  </a:ext>
                </a:extLst>
              </p:cNvPr>
              <p:cNvSpPr txBox="1"/>
              <p:nvPr/>
            </p:nvSpPr>
            <p:spPr>
              <a:xfrm>
                <a:off x="573908" y="6536126"/>
                <a:ext cx="8716704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800" dirty="0"/>
                  <a:t>Nome da escola: </a:t>
                </a:r>
              </a:p>
              <a:p>
                <a:r>
                  <a:rPr lang="pt-BR" sz="2800" dirty="0"/>
                  <a:t>Município: </a:t>
                </a:r>
              </a:p>
              <a:p>
                <a:r>
                  <a:rPr lang="pt-BR" sz="2800" dirty="0"/>
                  <a:t>Modalidade de ensino:</a:t>
                </a:r>
              </a:p>
              <a:p>
                <a:r>
                  <a:rPr lang="pt-BR" sz="2800" dirty="0"/>
                  <a:t>Área de conhecimento:</a:t>
                </a:r>
              </a:p>
              <a:p>
                <a:endParaRPr lang="pt-BR" sz="2800" dirty="0"/>
              </a:p>
            </p:txBody>
          </p:sp>
          <p:pic>
            <p:nvPicPr>
              <p:cNvPr id="3" name="Imagem 2">
                <a:extLst>
                  <a:ext uri="{FF2B5EF4-FFF2-40B4-BE49-F238E27FC236}">
                    <a16:creationId xmlns:a16="http://schemas.microsoft.com/office/drawing/2014/main" id="{A389D612-CBD8-415B-B92D-D1F2CE17AA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4702" y="27832"/>
                <a:ext cx="5313457" cy="5144104"/>
              </a:xfrm>
              <a:prstGeom prst="rect">
                <a:avLst/>
              </a:prstGeom>
            </p:spPr>
          </p:pic>
        </p:grpSp>
      </p:grpSp>
      <p:sp>
        <p:nvSpPr>
          <p:cNvPr id="30" name="Text Box 32">
            <a:extLst>
              <a:ext uri="{FF2B5EF4-FFF2-40B4-BE49-F238E27FC236}">
                <a16:creationId xmlns:a16="http://schemas.microsoft.com/office/drawing/2014/main" id="{D1AA91AE-2F57-456A-9F87-C793F1521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5714" y="15767671"/>
            <a:ext cx="10311306" cy="1084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31991" tIns="215995" rIns="431991" bIns="215995">
            <a:spAutoFit/>
          </a:bodyPr>
          <a:lstStyle>
            <a:lvl1pPr defTabSz="4319588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319588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319588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319588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319588" eaLnBrk="0" hangingPunct="0"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40000"/>
              </a:lnSpc>
            </a:pPr>
            <a:r>
              <a:rPr lang="pt-BR" altLang="pt-BR" sz="3400" b="1" dirty="0"/>
              <a:t>Figura 1 – </a:t>
            </a:r>
            <a:r>
              <a:rPr lang="pt-BR" altLang="pt-BR" sz="3400" dirty="0"/>
              <a:t>Texto </a:t>
            </a:r>
            <a:r>
              <a:rPr lang="pt-BR" altLang="pt-BR" sz="3400" dirty="0" err="1"/>
              <a:t>texto</a:t>
            </a:r>
            <a:r>
              <a:rPr lang="pt-BR" altLang="pt-BR" sz="3400" dirty="0"/>
              <a:t> </a:t>
            </a:r>
            <a:r>
              <a:rPr lang="pt-BR" altLang="pt-BR" sz="3400" dirty="0" err="1"/>
              <a:t>texto</a:t>
            </a:r>
            <a:r>
              <a:rPr lang="pt-BR" altLang="pt-BR" sz="3400" dirty="0"/>
              <a:t>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FC0E24C-3F64-4A0B-B888-21208AE7979D}"/>
              </a:ext>
            </a:extLst>
          </p:cNvPr>
          <p:cNvSpPr txBox="1"/>
          <p:nvPr/>
        </p:nvSpPr>
        <p:spPr>
          <a:xfrm>
            <a:off x="20025173" y="40098163"/>
            <a:ext cx="2146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/>
              <a:t>Apoio:</a:t>
            </a:r>
          </a:p>
        </p:txBody>
      </p:sp>
      <p:pic>
        <p:nvPicPr>
          <p:cNvPr id="32" name="Gráfico 31">
            <a:extLst>
              <a:ext uri="{FF2B5EF4-FFF2-40B4-BE49-F238E27FC236}">
                <a16:creationId xmlns:a16="http://schemas.microsoft.com/office/drawing/2014/main" id="{8AFDE13C-5DC8-4CA5-BA93-403ED7B168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271225" y="40149257"/>
            <a:ext cx="4850362" cy="20770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8797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5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8797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5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590</Words>
  <Application>Microsoft Office PowerPoint</Application>
  <PresentationFormat>Personalizar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Design padrão</vt:lpstr>
      <vt:lpstr>Apresentação do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Roselena</dc:creator>
  <cp:lastModifiedBy>nilzilene</cp:lastModifiedBy>
  <cp:revision>69</cp:revision>
  <dcterms:created xsi:type="dcterms:W3CDTF">2008-10-07T01:27:21Z</dcterms:created>
  <dcterms:modified xsi:type="dcterms:W3CDTF">2018-09-14T01:13:29Z</dcterms:modified>
</cp:coreProperties>
</file>